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81" r:id="rId5"/>
    <p:sldId id="259" r:id="rId6"/>
    <p:sldId id="262" r:id="rId7"/>
    <p:sldId id="263" r:id="rId8"/>
    <p:sldId id="264" r:id="rId9"/>
    <p:sldId id="265" r:id="rId10"/>
    <p:sldId id="260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2" r:id="rId26"/>
  </p:sldIdLst>
  <p:sldSz cx="12192000" cy="6858000"/>
  <p:notesSz cx="6858000" cy="9144000"/>
  <p:defaultTextStyle>
    <a:defPPr>
      <a:defRPr lang="es-H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198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THEL MALDONADO MOLINA" userId="9d294b2b-08e2-4904-87ea-258ab9046607" providerId="ADAL" clId="{8FE789C2-074A-E442-936C-A5632A023F66}"/>
    <pc:docChg chg="undo custSel addSld delSld modSld sldOrd">
      <pc:chgData name="ETHEL MALDONADO MOLINA" userId="9d294b2b-08e2-4904-87ea-258ab9046607" providerId="ADAL" clId="{8FE789C2-074A-E442-936C-A5632A023F66}" dt="2018-10-26T02:49:27.085" v="1367" actId="171"/>
      <pc:docMkLst>
        <pc:docMk/>
      </pc:docMkLst>
      <pc:sldChg chg="addSp modSp mod modClrScheme chgLayout">
        <pc:chgData name="ETHEL MALDONADO MOLINA" userId="9d294b2b-08e2-4904-87ea-258ab9046607" providerId="ADAL" clId="{8FE789C2-074A-E442-936C-A5632A023F66}" dt="2018-10-26T02:47:58.912" v="1350" actId="14100"/>
        <pc:sldMkLst>
          <pc:docMk/>
          <pc:sldMk cId="1984113848" sldId="256"/>
        </pc:sldMkLst>
        <pc:spChg chg="mod ord">
          <ac:chgData name="ETHEL MALDONADO MOLINA" userId="9d294b2b-08e2-4904-87ea-258ab9046607" providerId="ADAL" clId="{8FE789C2-074A-E442-936C-A5632A023F66}" dt="2018-10-26T02:24:34.801" v="1077" actId="1076"/>
          <ac:spMkLst>
            <pc:docMk/>
            <pc:sldMk cId="1984113848" sldId="256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27:59.089" v="1080" actId="27636"/>
          <ac:spMkLst>
            <pc:docMk/>
            <pc:sldMk cId="1984113848" sldId="256"/>
            <ac:spMk id="3" creationId="{00000000-0000-0000-0000-000000000000}"/>
          </ac:spMkLst>
        </pc:spChg>
        <pc:picChg chg="add mod">
          <ac:chgData name="ETHEL MALDONADO MOLINA" userId="9d294b2b-08e2-4904-87ea-258ab9046607" providerId="ADAL" clId="{8FE789C2-074A-E442-936C-A5632A023F66}" dt="2018-10-26T02:47:58.912" v="1350" actId="14100"/>
          <ac:picMkLst>
            <pc:docMk/>
            <pc:sldMk cId="1984113848" sldId="256"/>
            <ac:picMk id="4" creationId="{8E714267-8D39-DB40-AB4A-7D9CA2DF5559}"/>
          </ac:picMkLst>
        </pc:picChg>
      </pc:sldChg>
      <pc:sldChg chg="addSp delSp modSp mod modClrScheme chgLayout">
        <pc:chgData name="ETHEL MALDONADO MOLINA" userId="9d294b2b-08e2-4904-87ea-258ab9046607" providerId="ADAL" clId="{8FE789C2-074A-E442-936C-A5632A023F66}" dt="2018-10-26T02:00:24.247" v="506" actId="14100"/>
        <pc:sldMkLst>
          <pc:docMk/>
          <pc:sldMk cId="961167301" sldId="257"/>
        </pc:sldMkLst>
        <pc:spChg chg="mod ord">
          <ac:chgData name="ETHEL MALDONADO MOLINA" userId="9d294b2b-08e2-4904-87ea-258ab9046607" providerId="ADAL" clId="{8FE789C2-074A-E442-936C-A5632A023F66}" dt="2018-10-26T02:00:12.774" v="503" actId="14100"/>
          <ac:spMkLst>
            <pc:docMk/>
            <pc:sldMk cId="961167301" sldId="257"/>
            <ac:spMk id="2" creationId="{00000000-0000-0000-0000-000000000000}"/>
          </ac:spMkLst>
        </pc:spChg>
        <pc:picChg chg="add del">
          <ac:chgData name="ETHEL MALDONADO MOLINA" userId="9d294b2b-08e2-4904-87ea-258ab9046607" providerId="ADAL" clId="{8FE789C2-074A-E442-936C-A5632A023F66}" dt="2018-10-26T01:56:39.354" v="473" actId="478"/>
          <ac:picMkLst>
            <pc:docMk/>
            <pc:sldMk cId="961167301" sldId="257"/>
            <ac:picMk id="3" creationId="{D4CB3133-71CA-C242-B1E9-11171E81C0B2}"/>
          </ac:picMkLst>
        </pc:picChg>
        <pc:picChg chg="add del mod">
          <ac:chgData name="ETHEL MALDONADO MOLINA" userId="9d294b2b-08e2-4904-87ea-258ab9046607" providerId="ADAL" clId="{8FE789C2-074A-E442-936C-A5632A023F66}" dt="2018-10-26T01:42:52.113" v="170" actId="478"/>
          <ac:picMkLst>
            <pc:docMk/>
            <pc:sldMk cId="961167301" sldId="257"/>
            <ac:picMk id="3" creationId="{F1CDB329-3EC3-A140-B9E5-3F946DC91BA2}"/>
          </ac:picMkLst>
        </pc:picChg>
        <pc:picChg chg="add mod">
          <ac:chgData name="ETHEL MALDONADO MOLINA" userId="9d294b2b-08e2-4904-87ea-258ab9046607" providerId="ADAL" clId="{8FE789C2-074A-E442-936C-A5632A023F66}" dt="2018-10-26T02:00:19.937" v="504" actId="14100"/>
          <ac:picMkLst>
            <pc:docMk/>
            <pc:sldMk cId="961167301" sldId="257"/>
            <ac:picMk id="5" creationId="{1338CE3C-2A2C-D14B-BB72-6F4E7307C950}"/>
          </ac:picMkLst>
        </pc:picChg>
        <pc:picChg chg="add mod">
          <ac:chgData name="ETHEL MALDONADO MOLINA" userId="9d294b2b-08e2-4904-87ea-258ab9046607" providerId="ADAL" clId="{8FE789C2-074A-E442-936C-A5632A023F66}" dt="2018-10-26T02:00:22.346" v="505" actId="14100"/>
          <ac:picMkLst>
            <pc:docMk/>
            <pc:sldMk cId="961167301" sldId="257"/>
            <ac:picMk id="6" creationId="{EAF490C4-2104-8A46-B68A-22458F72CD96}"/>
          </ac:picMkLst>
        </pc:picChg>
        <pc:picChg chg="add del mod">
          <ac:chgData name="ETHEL MALDONADO MOLINA" userId="9d294b2b-08e2-4904-87ea-258ab9046607" providerId="ADAL" clId="{8FE789C2-074A-E442-936C-A5632A023F66}" dt="2018-10-26T01:43:39.880" v="174" actId="478"/>
          <ac:picMkLst>
            <pc:docMk/>
            <pc:sldMk cId="961167301" sldId="257"/>
            <ac:picMk id="7" creationId="{9432C9B1-8A43-1F4F-8B1B-0BFAED6A5EEE}"/>
          </ac:picMkLst>
        </pc:picChg>
        <pc:picChg chg="add mod">
          <ac:chgData name="ETHEL MALDONADO MOLINA" userId="9d294b2b-08e2-4904-87ea-258ab9046607" providerId="ADAL" clId="{8FE789C2-074A-E442-936C-A5632A023F66}" dt="2018-10-26T02:00:24.247" v="506" actId="14100"/>
          <ac:picMkLst>
            <pc:docMk/>
            <pc:sldMk cId="961167301" sldId="257"/>
            <ac:picMk id="8" creationId="{A2CE9817-B57C-9049-9D8D-E978914C709F}"/>
          </ac:picMkLst>
        </pc:picChg>
      </pc:sldChg>
      <pc:sldChg chg="modSp mod modClrScheme chgLayout">
        <pc:chgData name="ETHEL MALDONADO MOLINA" userId="9d294b2b-08e2-4904-87ea-258ab9046607" providerId="ADAL" clId="{8FE789C2-074A-E442-936C-A5632A023F66}" dt="2018-10-26T01:54:01.762" v="452" actId="20577"/>
        <pc:sldMkLst>
          <pc:docMk/>
          <pc:sldMk cId="1251572865" sldId="258"/>
        </pc:sldMkLst>
        <pc:spChg chg="mod ord">
          <ac:chgData name="ETHEL MALDONADO MOLINA" userId="9d294b2b-08e2-4904-87ea-258ab9046607" providerId="ADAL" clId="{8FE789C2-074A-E442-936C-A5632A023F66}" dt="2018-10-26T01:53:13.060" v="438" actId="700"/>
          <ac:spMkLst>
            <pc:docMk/>
            <pc:sldMk cId="1251572865" sldId="258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1:53:38.954" v="448" actId="1076"/>
          <ac:spMkLst>
            <pc:docMk/>
            <pc:sldMk cId="1251572865" sldId="258"/>
            <ac:spMk id="4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1:54:01.762" v="452" actId="20577"/>
          <ac:spMkLst>
            <pc:docMk/>
            <pc:sldMk cId="1251572865" sldId="258"/>
            <ac:spMk id="5" creationId="{00000000-0000-0000-0000-000000000000}"/>
          </ac:spMkLst>
        </pc:spChg>
      </pc:sldChg>
      <pc:sldChg chg="addSp modSp mod modClrScheme chgLayout">
        <pc:chgData name="ETHEL MALDONADO MOLINA" userId="9d294b2b-08e2-4904-87ea-258ab9046607" providerId="ADAL" clId="{8FE789C2-074A-E442-936C-A5632A023F66}" dt="2018-10-26T01:53:03.090" v="437" actId="255"/>
        <pc:sldMkLst>
          <pc:docMk/>
          <pc:sldMk cId="411699798" sldId="259"/>
        </pc:sldMkLst>
        <pc:spChg chg="mod ord">
          <ac:chgData name="ETHEL MALDONADO MOLINA" userId="9d294b2b-08e2-4904-87ea-258ab9046607" providerId="ADAL" clId="{8FE789C2-074A-E442-936C-A5632A023F66}" dt="2018-10-26T01:53:03.090" v="437" actId="255"/>
          <ac:spMkLst>
            <pc:docMk/>
            <pc:sldMk cId="411699798" sldId="259"/>
            <ac:spMk id="7" creationId="{00000000-0000-0000-0000-000000000000}"/>
          </ac:spMkLst>
        </pc:spChg>
        <pc:graphicFrameChg chg="mod ord modGraphic">
          <ac:chgData name="ETHEL MALDONADO MOLINA" userId="9d294b2b-08e2-4904-87ea-258ab9046607" providerId="ADAL" clId="{8FE789C2-074A-E442-936C-A5632A023F66}" dt="2018-10-26T01:52:48.457" v="431" actId="14100"/>
          <ac:graphicFrameMkLst>
            <pc:docMk/>
            <pc:sldMk cId="411699798" sldId="259"/>
            <ac:graphicFrameMk id="2" creationId="{00000000-0000-0000-0000-000000000000}"/>
          </ac:graphicFrameMkLst>
        </pc:graphicFrameChg>
        <pc:picChg chg="add mod">
          <ac:chgData name="ETHEL MALDONADO MOLINA" userId="9d294b2b-08e2-4904-87ea-258ab9046607" providerId="ADAL" clId="{8FE789C2-074A-E442-936C-A5632A023F66}" dt="2018-10-26T01:52:12.362" v="422" actId="1076"/>
          <ac:picMkLst>
            <pc:docMk/>
            <pc:sldMk cId="411699798" sldId="259"/>
            <ac:picMk id="3" creationId="{C954A158-CF54-064E-9E44-E0CB81EFFB8B}"/>
          </ac:picMkLst>
        </pc:picChg>
      </pc:sldChg>
      <pc:sldChg chg="modSp mod modClrScheme chgLayout">
        <pc:chgData name="ETHEL MALDONADO MOLINA" userId="9d294b2b-08e2-4904-87ea-258ab9046607" providerId="ADAL" clId="{8FE789C2-074A-E442-936C-A5632A023F66}" dt="2018-10-26T02:11:27.129" v="750" actId="14100"/>
        <pc:sldMkLst>
          <pc:docMk/>
          <pc:sldMk cId="3844288372" sldId="260"/>
        </pc:sldMkLst>
        <pc:spChg chg="mod ord">
          <ac:chgData name="ETHEL MALDONADO MOLINA" userId="9d294b2b-08e2-4904-87ea-258ab9046607" providerId="ADAL" clId="{8FE789C2-074A-E442-936C-A5632A023F66}" dt="2018-10-26T02:11:20.096" v="749" actId="1076"/>
          <ac:spMkLst>
            <pc:docMk/>
            <pc:sldMk cId="3844288372" sldId="260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11:27.129" v="750" actId="14100"/>
          <ac:spMkLst>
            <pc:docMk/>
            <pc:sldMk cId="3844288372" sldId="260"/>
            <ac:spMk id="3" creationId="{00000000-0000-0000-0000-000000000000}"/>
          </ac:spMkLst>
        </pc:spChg>
      </pc:sldChg>
      <pc:sldChg chg="addSp modSp mod modClrScheme chgLayout">
        <pc:chgData name="ETHEL MALDONADO MOLINA" userId="9d294b2b-08e2-4904-87ea-258ab9046607" providerId="ADAL" clId="{8FE789C2-074A-E442-936C-A5632A023F66}" dt="2018-10-26T02:17:50.033" v="873" actId="27636"/>
        <pc:sldMkLst>
          <pc:docMk/>
          <pc:sldMk cId="1423037344" sldId="262"/>
        </pc:sldMkLst>
        <pc:spChg chg="mod ord">
          <ac:chgData name="ETHEL MALDONADO MOLINA" userId="9d294b2b-08e2-4904-87ea-258ab9046607" providerId="ADAL" clId="{8FE789C2-074A-E442-936C-A5632A023F66}" dt="2018-10-26T01:55:38.972" v="467" actId="1076"/>
          <ac:spMkLst>
            <pc:docMk/>
            <pc:sldMk cId="1423037344" sldId="262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17:50.033" v="873" actId="27636"/>
          <ac:spMkLst>
            <pc:docMk/>
            <pc:sldMk cId="1423037344" sldId="262"/>
            <ac:spMk id="3" creationId="{00000000-0000-0000-0000-000000000000}"/>
          </ac:spMkLst>
        </pc:spChg>
        <pc:picChg chg="add mod">
          <ac:chgData name="ETHEL MALDONADO MOLINA" userId="9d294b2b-08e2-4904-87ea-258ab9046607" providerId="ADAL" clId="{8FE789C2-074A-E442-936C-A5632A023F66}" dt="2018-10-26T02:17:31.815" v="870" actId="14100"/>
          <ac:picMkLst>
            <pc:docMk/>
            <pc:sldMk cId="1423037344" sldId="262"/>
            <ac:picMk id="4" creationId="{F548A73B-9A64-B641-80D3-3F05525005ED}"/>
          </ac:picMkLst>
        </pc:picChg>
      </pc:sldChg>
      <pc:sldChg chg="modSp mod modClrScheme chgLayout">
        <pc:chgData name="ETHEL MALDONADO MOLINA" userId="9d294b2b-08e2-4904-87ea-258ab9046607" providerId="ADAL" clId="{8FE789C2-074A-E442-936C-A5632A023F66}" dt="2018-10-26T02:04:39.410" v="524" actId="113"/>
        <pc:sldMkLst>
          <pc:docMk/>
          <pc:sldMk cId="2970173832" sldId="263"/>
        </pc:sldMkLst>
        <pc:spChg chg="mod ord">
          <ac:chgData name="ETHEL MALDONADO MOLINA" userId="9d294b2b-08e2-4904-87ea-258ab9046607" providerId="ADAL" clId="{8FE789C2-074A-E442-936C-A5632A023F66}" dt="2018-10-26T02:03:27.574" v="522" actId="14100"/>
          <ac:spMkLst>
            <pc:docMk/>
            <pc:sldMk cId="2970173832" sldId="263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04:39.410" v="524" actId="113"/>
          <ac:spMkLst>
            <pc:docMk/>
            <pc:sldMk cId="2970173832" sldId="263"/>
            <ac:spMk id="3" creationId="{00000000-0000-0000-0000-000000000000}"/>
          </ac:spMkLst>
        </pc:spChg>
      </pc:sldChg>
      <pc:sldChg chg="modSp mod modClrScheme chgLayout">
        <pc:chgData name="ETHEL MALDONADO MOLINA" userId="9d294b2b-08e2-4904-87ea-258ab9046607" providerId="ADAL" clId="{8FE789C2-074A-E442-936C-A5632A023F66}" dt="2018-10-26T02:07:13.057" v="541" actId="1076"/>
        <pc:sldMkLst>
          <pc:docMk/>
          <pc:sldMk cId="1228397134" sldId="264"/>
        </pc:sldMkLst>
        <pc:spChg chg="mod ord">
          <ac:chgData name="ETHEL MALDONADO MOLINA" userId="9d294b2b-08e2-4904-87ea-258ab9046607" providerId="ADAL" clId="{8FE789C2-074A-E442-936C-A5632A023F66}" dt="2018-10-26T02:07:07.118" v="539" actId="1076"/>
          <ac:spMkLst>
            <pc:docMk/>
            <pc:sldMk cId="1228397134" sldId="264"/>
            <ac:spMk id="2" creationId="{00000000-0000-0000-0000-000000000000}"/>
          </ac:spMkLst>
        </pc:spChg>
        <pc:graphicFrameChg chg="mod ord modGraphic">
          <ac:chgData name="ETHEL MALDONADO MOLINA" userId="9d294b2b-08e2-4904-87ea-258ab9046607" providerId="ADAL" clId="{8FE789C2-074A-E442-936C-A5632A023F66}" dt="2018-10-26T02:07:13.057" v="541" actId="1076"/>
          <ac:graphicFrameMkLst>
            <pc:docMk/>
            <pc:sldMk cId="1228397134" sldId="264"/>
            <ac:graphicFrameMk id="5" creationId="{00000000-0000-0000-0000-000000000000}"/>
          </ac:graphicFrameMkLst>
        </pc:graphicFrameChg>
      </pc:sldChg>
      <pc:sldChg chg="modSp mod modClrScheme chgLayout">
        <pc:chgData name="ETHEL MALDONADO MOLINA" userId="9d294b2b-08e2-4904-87ea-258ab9046607" providerId="ADAL" clId="{8FE789C2-074A-E442-936C-A5632A023F66}" dt="2018-10-26T02:08:02.901" v="554" actId="14100"/>
        <pc:sldMkLst>
          <pc:docMk/>
          <pc:sldMk cId="3008021914" sldId="265"/>
        </pc:sldMkLst>
        <pc:spChg chg="mod ord">
          <ac:chgData name="ETHEL MALDONADO MOLINA" userId="9d294b2b-08e2-4904-87ea-258ab9046607" providerId="ADAL" clId="{8FE789C2-074A-E442-936C-A5632A023F66}" dt="2018-10-26T02:07:59.426" v="553" actId="1076"/>
          <ac:spMkLst>
            <pc:docMk/>
            <pc:sldMk cId="3008021914" sldId="265"/>
            <ac:spMk id="2" creationId="{00000000-0000-0000-0000-000000000000}"/>
          </ac:spMkLst>
        </pc:spChg>
        <pc:graphicFrameChg chg="mod">
          <ac:chgData name="ETHEL MALDONADO MOLINA" userId="9d294b2b-08e2-4904-87ea-258ab9046607" providerId="ADAL" clId="{8FE789C2-074A-E442-936C-A5632A023F66}" dt="2018-10-26T02:08:02.901" v="554" actId="14100"/>
          <ac:graphicFrameMkLst>
            <pc:docMk/>
            <pc:sldMk cId="3008021914" sldId="265"/>
            <ac:graphicFrameMk id="4" creationId="{00000000-0000-0000-0000-000000000000}"/>
          </ac:graphicFrameMkLst>
        </pc:graphicFrameChg>
      </pc:sldChg>
      <pc:sldChg chg="modSp mod modClrScheme chgLayout">
        <pc:chgData name="ETHEL MALDONADO MOLINA" userId="9d294b2b-08e2-4904-87ea-258ab9046607" providerId="ADAL" clId="{8FE789C2-074A-E442-936C-A5632A023F66}" dt="2018-10-26T02:17:45.994" v="871" actId="700"/>
        <pc:sldMkLst>
          <pc:docMk/>
          <pc:sldMk cId="3872403500" sldId="266"/>
        </pc:sldMkLst>
        <pc:spChg chg="mod ord">
          <ac:chgData name="ETHEL MALDONADO MOLINA" userId="9d294b2b-08e2-4904-87ea-258ab9046607" providerId="ADAL" clId="{8FE789C2-074A-E442-936C-A5632A023F66}" dt="2018-10-26T02:17:45.994" v="871" actId="700"/>
          <ac:spMkLst>
            <pc:docMk/>
            <pc:sldMk cId="3872403500" sldId="266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17:45.994" v="871" actId="700"/>
          <ac:spMkLst>
            <pc:docMk/>
            <pc:sldMk cId="3872403500" sldId="266"/>
            <ac:spMk id="3" creationId="{00000000-0000-0000-0000-000000000000}"/>
          </ac:spMkLst>
        </pc:spChg>
      </pc:sldChg>
      <pc:sldChg chg="modSp mod modClrScheme chgLayout">
        <pc:chgData name="ETHEL MALDONADO MOLINA" userId="9d294b2b-08e2-4904-87ea-258ab9046607" providerId="ADAL" clId="{8FE789C2-074A-E442-936C-A5632A023F66}" dt="2018-10-26T02:20:42.363" v="913" actId="113"/>
        <pc:sldMkLst>
          <pc:docMk/>
          <pc:sldMk cId="1252376484" sldId="267"/>
        </pc:sldMkLst>
        <pc:spChg chg="mod ord">
          <ac:chgData name="ETHEL MALDONADO MOLINA" userId="9d294b2b-08e2-4904-87ea-258ab9046607" providerId="ADAL" clId="{8FE789C2-074A-E442-936C-A5632A023F66}" dt="2018-10-26T02:20:13.008" v="910" actId="700"/>
          <ac:spMkLst>
            <pc:docMk/>
            <pc:sldMk cId="1252376484" sldId="267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20:42.363" v="913" actId="113"/>
          <ac:spMkLst>
            <pc:docMk/>
            <pc:sldMk cId="1252376484" sldId="267"/>
            <ac:spMk id="3" creationId="{00000000-0000-0000-0000-000000000000}"/>
          </ac:spMkLst>
        </pc:spChg>
      </pc:sldChg>
      <pc:sldChg chg="addSp delSp modSp mod modClrScheme chgLayout">
        <pc:chgData name="ETHEL MALDONADO MOLINA" userId="9d294b2b-08e2-4904-87ea-258ab9046607" providerId="ADAL" clId="{8FE789C2-074A-E442-936C-A5632A023F66}" dt="2018-10-26T02:31:13.610" v="1127" actId="1076"/>
        <pc:sldMkLst>
          <pc:docMk/>
          <pc:sldMk cId="1934613225" sldId="268"/>
        </pc:sldMkLst>
        <pc:spChg chg="mod ord">
          <ac:chgData name="ETHEL MALDONADO MOLINA" userId="9d294b2b-08e2-4904-87ea-258ab9046607" providerId="ADAL" clId="{8FE789C2-074A-E442-936C-A5632A023F66}" dt="2018-10-26T02:21:34.750" v="924" actId="700"/>
          <ac:spMkLst>
            <pc:docMk/>
            <pc:sldMk cId="1934613225" sldId="268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31:08.779" v="1125" actId="1076"/>
          <ac:spMkLst>
            <pc:docMk/>
            <pc:sldMk cId="1934613225" sldId="268"/>
            <ac:spMk id="3" creationId="{00000000-0000-0000-0000-000000000000}"/>
          </ac:spMkLst>
        </pc:spChg>
        <pc:picChg chg="add del">
          <ac:chgData name="ETHEL MALDONADO MOLINA" userId="9d294b2b-08e2-4904-87ea-258ab9046607" providerId="ADAL" clId="{8FE789C2-074A-E442-936C-A5632A023F66}" dt="2018-10-26T02:30:37.996" v="1114" actId="478"/>
          <ac:picMkLst>
            <pc:docMk/>
            <pc:sldMk cId="1934613225" sldId="268"/>
            <ac:picMk id="4" creationId="{D9A99AFF-A425-1D46-8470-4AF8E00137A9}"/>
          </ac:picMkLst>
        </pc:picChg>
        <pc:picChg chg="add mod">
          <ac:chgData name="ETHEL MALDONADO MOLINA" userId="9d294b2b-08e2-4904-87ea-258ab9046607" providerId="ADAL" clId="{8FE789C2-074A-E442-936C-A5632A023F66}" dt="2018-10-26T02:31:13.610" v="1127" actId="1076"/>
          <ac:picMkLst>
            <pc:docMk/>
            <pc:sldMk cId="1934613225" sldId="268"/>
            <ac:picMk id="6" creationId="{3E51FD57-9ACF-3949-8680-25B27CC3FC6E}"/>
          </ac:picMkLst>
        </pc:picChg>
      </pc:sldChg>
      <pc:sldChg chg="addSp delSp modSp mod modClrScheme chgLayout">
        <pc:chgData name="ETHEL MALDONADO MOLINA" userId="9d294b2b-08e2-4904-87ea-258ab9046607" providerId="ADAL" clId="{8FE789C2-074A-E442-936C-A5632A023F66}" dt="2018-10-26T02:29:28.826" v="1099" actId="1076"/>
        <pc:sldMkLst>
          <pc:docMk/>
          <pc:sldMk cId="2436732376" sldId="269"/>
        </pc:sldMkLst>
        <pc:spChg chg="mod ord">
          <ac:chgData name="ETHEL MALDONADO MOLINA" userId="9d294b2b-08e2-4904-87ea-258ab9046607" providerId="ADAL" clId="{8FE789C2-074A-E442-936C-A5632A023F66}" dt="2018-10-26T02:28:02.817" v="1081" actId="1076"/>
          <ac:spMkLst>
            <pc:docMk/>
            <pc:sldMk cId="2436732376" sldId="269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29:19.305" v="1097" actId="1076"/>
          <ac:spMkLst>
            <pc:docMk/>
            <pc:sldMk cId="2436732376" sldId="269"/>
            <ac:spMk id="3" creationId="{00000000-0000-0000-0000-000000000000}"/>
          </ac:spMkLst>
        </pc:spChg>
        <pc:spChg chg="add mod">
          <ac:chgData name="ETHEL MALDONADO MOLINA" userId="9d294b2b-08e2-4904-87ea-258ab9046607" providerId="ADAL" clId="{8FE789C2-074A-E442-936C-A5632A023F66}" dt="2018-10-26T02:29:25.304" v="1098" actId="1076"/>
          <ac:spMkLst>
            <pc:docMk/>
            <pc:sldMk cId="2436732376" sldId="269"/>
            <ac:spMk id="6" creationId="{466358F0-E3CD-234B-9C3F-CC4F1B05BDD9}"/>
          </ac:spMkLst>
        </pc:spChg>
        <pc:spChg chg="add del">
          <ac:chgData name="ETHEL MALDONADO MOLINA" userId="9d294b2b-08e2-4904-87ea-258ab9046607" providerId="ADAL" clId="{8FE789C2-074A-E442-936C-A5632A023F66}" dt="2018-10-26T02:28:33.479" v="1088" actId="22"/>
          <ac:spMkLst>
            <pc:docMk/>
            <pc:sldMk cId="2436732376" sldId="269"/>
            <ac:spMk id="9" creationId="{9A13D736-AF1C-0A42-8447-2FA29C9DD617}"/>
          </ac:spMkLst>
        </pc:spChg>
        <pc:spChg chg="add mod">
          <ac:chgData name="ETHEL MALDONADO MOLINA" userId="9d294b2b-08e2-4904-87ea-258ab9046607" providerId="ADAL" clId="{8FE789C2-074A-E442-936C-A5632A023F66}" dt="2018-10-26T02:29:28.826" v="1099" actId="1076"/>
          <ac:spMkLst>
            <pc:docMk/>
            <pc:sldMk cId="2436732376" sldId="269"/>
            <ac:spMk id="11" creationId="{7DB10389-217E-EC43-BAFB-6D10AA1D5684}"/>
          </ac:spMkLst>
        </pc:spChg>
      </pc:sldChg>
      <pc:sldChg chg="addSp delSp modSp del">
        <pc:chgData name="ETHEL MALDONADO MOLINA" userId="9d294b2b-08e2-4904-87ea-258ab9046607" providerId="ADAL" clId="{8FE789C2-074A-E442-936C-A5632A023F66}" dt="2018-10-26T02:29:38.932" v="1100" actId="2696"/>
        <pc:sldMkLst>
          <pc:docMk/>
          <pc:sldMk cId="3547421528" sldId="270"/>
        </pc:sldMkLst>
        <pc:spChg chg="del">
          <ac:chgData name="ETHEL MALDONADO MOLINA" userId="9d294b2b-08e2-4904-87ea-258ab9046607" providerId="ADAL" clId="{8FE789C2-074A-E442-936C-A5632A023F66}" dt="2018-10-26T02:27:59.056" v="1079" actId="21"/>
          <ac:spMkLst>
            <pc:docMk/>
            <pc:sldMk cId="3547421528" sldId="270"/>
            <ac:spMk id="2" creationId="{00000000-0000-0000-0000-000000000000}"/>
          </ac:spMkLst>
        </pc:spChg>
        <pc:spChg chg="del mod">
          <ac:chgData name="ETHEL MALDONADO MOLINA" userId="9d294b2b-08e2-4904-87ea-258ab9046607" providerId="ADAL" clId="{8FE789C2-074A-E442-936C-A5632A023F66}" dt="2018-10-26T02:28:59.137" v="1094" actId="21"/>
          <ac:spMkLst>
            <pc:docMk/>
            <pc:sldMk cId="3547421528" sldId="270"/>
            <ac:spMk id="3" creationId="{00000000-0000-0000-0000-000000000000}"/>
          </ac:spMkLst>
        </pc:spChg>
        <pc:spChg chg="add mod">
          <ac:chgData name="ETHEL MALDONADO MOLINA" userId="9d294b2b-08e2-4904-87ea-258ab9046607" providerId="ADAL" clId="{8FE789C2-074A-E442-936C-A5632A023F66}" dt="2018-10-26T02:27:59.056" v="1079" actId="21"/>
          <ac:spMkLst>
            <pc:docMk/>
            <pc:sldMk cId="3547421528" sldId="270"/>
            <ac:spMk id="5" creationId="{06606760-45BE-5E49-86EB-0D14BA9DA00A}"/>
          </ac:spMkLst>
        </pc:spChg>
        <pc:spChg chg="add mod">
          <ac:chgData name="ETHEL MALDONADO MOLINA" userId="9d294b2b-08e2-4904-87ea-258ab9046607" providerId="ADAL" clId="{8FE789C2-074A-E442-936C-A5632A023F66}" dt="2018-10-26T02:28:59.137" v="1094" actId="21"/>
          <ac:spMkLst>
            <pc:docMk/>
            <pc:sldMk cId="3547421528" sldId="270"/>
            <ac:spMk id="7" creationId="{67DFE1BC-D79B-4E41-AF78-109B22E7F328}"/>
          </ac:spMkLst>
        </pc:spChg>
      </pc:sldChg>
      <pc:sldChg chg="modSp mod modClrScheme chgLayout">
        <pc:chgData name="ETHEL MALDONADO MOLINA" userId="9d294b2b-08e2-4904-87ea-258ab9046607" providerId="ADAL" clId="{8FE789C2-074A-E442-936C-A5632A023F66}" dt="2018-10-26T02:34:53.050" v="1219" actId="14100"/>
        <pc:sldMkLst>
          <pc:docMk/>
          <pc:sldMk cId="3923847020" sldId="271"/>
        </pc:sldMkLst>
        <pc:spChg chg="mod ord">
          <ac:chgData name="ETHEL MALDONADO MOLINA" userId="9d294b2b-08e2-4904-87ea-258ab9046607" providerId="ADAL" clId="{8FE789C2-074A-E442-936C-A5632A023F66}" dt="2018-10-26T02:34:44.710" v="1216" actId="1076"/>
          <ac:spMkLst>
            <pc:docMk/>
            <pc:sldMk cId="3923847020" sldId="271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34:53.050" v="1219" actId="14100"/>
          <ac:spMkLst>
            <pc:docMk/>
            <pc:sldMk cId="3923847020" sldId="271"/>
            <ac:spMk id="3" creationId="{00000000-0000-0000-0000-000000000000}"/>
          </ac:spMkLst>
        </pc:spChg>
      </pc:sldChg>
      <pc:sldChg chg="addSp modSp mod modClrScheme chgLayout">
        <pc:chgData name="ETHEL MALDONADO MOLINA" userId="9d294b2b-08e2-4904-87ea-258ab9046607" providerId="ADAL" clId="{8FE789C2-074A-E442-936C-A5632A023F66}" dt="2018-10-26T02:37:05.741" v="1242" actId="1076"/>
        <pc:sldMkLst>
          <pc:docMk/>
          <pc:sldMk cId="84248628" sldId="272"/>
        </pc:sldMkLst>
        <pc:spChg chg="mod ord">
          <ac:chgData name="ETHEL MALDONADO MOLINA" userId="9d294b2b-08e2-4904-87ea-258ab9046607" providerId="ADAL" clId="{8FE789C2-074A-E442-936C-A5632A023F66}" dt="2018-10-26T02:35:20.674" v="1229" actId="207"/>
          <ac:spMkLst>
            <pc:docMk/>
            <pc:sldMk cId="84248628" sldId="272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36:10.016" v="1235" actId="1076"/>
          <ac:spMkLst>
            <pc:docMk/>
            <pc:sldMk cId="84248628" sldId="272"/>
            <ac:spMk id="3" creationId="{00000000-0000-0000-0000-000000000000}"/>
          </ac:spMkLst>
        </pc:spChg>
        <pc:picChg chg="add mod">
          <ac:chgData name="ETHEL MALDONADO MOLINA" userId="9d294b2b-08e2-4904-87ea-258ab9046607" providerId="ADAL" clId="{8FE789C2-074A-E442-936C-A5632A023F66}" dt="2018-10-26T02:37:05.741" v="1242" actId="1076"/>
          <ac:picMkLst>
            <pc:docMk/>
            <pc:sldMk cId="84248628" sldId="272"/>
            <ac:picMk id="4" creationId="{0E3CAAB5-31C7-A24D-864C-916597A019BD}"/>
          </ac:picMkLst>
        </pc:picChg>
        <pc:picChg chg="add mod">
          <ac:chgData name="ETHEL MALDONADO MOLINA" userId="9d294b2b-08e2-4904-87ea-258ab9046607" providerId="ADAL" clId="{8FE789C2-074A-E442-936C-A5632A023F66}" dt="2018-10-26T02:37:00.494" v="1241" actId="1076"/>
          <ac:picMkLst>
            <pc:docMk/>
            <pc:sldMk cId="84248628" sldId="272"/>
            <ac:picMk id="6" creationId="{1020357F-4D35-AE45-B045-2CED75956445}"/>
          </ac:picMkLst>
        </pc:picChg>
      </pc:sldChg>
      <pc:sldChg chg="modSp mod modClrScheme chgLayout">
        <pc:chgData name="ETHEL MALDONADO MOLINA" userId="9d294b2b-08e2-4904-87ea-258ab9046607" providerId="ADAL" clId="{8FE789C2-074A-E442-936C-A5632A023F66}" dt="2018-10-26T02:39:24.921" v="1263" actId="113"/>
        <pc:sldMkLst>
          <pc:docMk/>
          <pc:sldMk cId="2180491887" sldId="273"/>
        </pc:sldMkLst>
        <pc:spChg chg="mod ord">
          <ac:chgData name="ETHEL MALDONADO MOLINA" userId="9d294b2b-08e2-4904-87ea-258ab9046607" providerId="ADAL" clId="{8FE789C2-074A-E442-936C-A5632A023F66}" dt="2018-10-26T02:38:12.289" v="1256" actId="113"/>
          <ac:spMkLst>
            <pc:docMk/>
            <pc:sldMk cId="2180491887" sldId="273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38:07.997" v="1253" actId="1076"/>
          <ac:spMkLst>
            <pc:docMk/>
            <pc:sldMk cId="2180491887" sldId="273"/>
            <ac:spMk id="3" creationId="{00000000-0000-0000-0000-000000000000}"/>
          </ac:spMkLst>
        </pc:spChg>
        <pc:graphicFrameChg chg="mod modGraphic">
          <ac:chgData name="ETHEL MALDONADO MOLINA" userId="9d294b2b-08e2-4904-87ea-258ab9046607" providerId="ADAL" clId="{8FE789C2-074A-E442-936C-A5632A023F66}" dt="2018-10-26T02:39:24.921" v="1263" actId="113"/>
          <ac:graphicFrameMkLst>
            <pc:docMk/>
            <pc:sldMk cId="2180491887" sldId="273"/>
            <ac:graphicFrameMk id="12" creationId="{00000000-0000-0000-0000-000000000000}"/>
          </ac:graphicFrameMkLst>
        </pc:graphicFrameChg>
      </pc:sldChg>
      <pc:sldChg chg="modSp mod modClrScheme chgLayout">
        <pc:chgData name="ETHEL MALDONADO MOLINA" userId="9d294b2b-08e2-4904-87ea-258ab9046607" providerId="ADAL" clId="{8FE789C2-074A-E442-936C-A5632A023F66}" dt="2018-10-26T02:39:56.106" v="1272" actId="122"/>
        <pc:sldMkLst>
          <pc:docMk/>
          <pc:sldMk cId="4292772357" sldId="274"/>
        </pc:sldMkLst>
        <pc:spChg chg="mod ord">
          <ac:chgData name="ETHEL MALDONADO MOLINA" userId="9d294b2b-08e2-4904-87ea-258ab9046607" providerId="ADAL" clId="{8FE789C2-074A-E442-936C-A5632A023F66}" dt="2018-10-26T02:39:56.106" v="1272" actId="122"/>
          <ac:spMkLst>
            <pc:docMk/>
            <pc:sldMk cId="4292772357" sldId="274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39:48.235" v="1268" actId="14100"/>
          <ac:spMkLst>
            <pc:docMk/>
            <pc:sldMk cId="4292772357" sldId="274"/>
            <ac:spMk id="3" creationId="{00000000-0000-0000-0000-000000000000}"/>
          </ac:spMkLst>
        </pc:spChg>
      </pc:sldChg>
      <pc:sldChg chg="modSp mod modClrScheme chgLayout">
        <pc:chgData name="ETHEL MALDONADO MOLINA" userId="9d294b2b-08e2-4904-87ea-258ab9046607" providerId="ADAL" clId="{8FE789C2-074A-E442-936C-A5632A023F66}" dt="2018-10-26T02:41:31.632" v="1289" actId="255"/>
        <pc:sldMkLst>
          <pc:docMk/>
          <pc:sldMk cId="4219664458" sldId="275"/>
        </pc:sldMkLst>
        <pc:spChg chg="mod ord">
          <ac:chgData name="ETHEL MALDONADO MOLINA" userId="9d294b2b-08e2-4904-87ea-258ab9046607" providerId="ADAL" clId="{8FE789C2-074A-E442-936C-A5632A023F66}" dt="2018-10-26T02:40:53.203" v="1283" actId="207"/>
          <ac:spMkLst>
            <pc:docMk/>
            <pc:sldMk cId="4219664458" sldId="275"/>
            <ac:spMk id="2" creationId="{00000000-0000-0000-0000-000000000000}"/>
          </ac:spMkLst>
        </pc:spChg>
        <pc:graphicFrameChg chg="mod ord modGraphic">
          <ac:chgData name="ETHEL MALDONADO MOLINA" userId="9d294b2b-08e2-4904-87ea-258ab9046607" providerId="ADAL" clId="{8FE789C2-074A-E442-936C-A5632A023F66}" dt="2018-10-26T02:41:31.632" v="1289" actId="255"/>
          <ac:graphicFrameMkLst>
            <pc:docMk/>
            <pc:sldMk cId="4219664458" sldId="275"/>
            <ac:graphicFrameMk id="4" creationId="{00000000-0000-0000-0000-000000000000}"/>
          </ac:graphicFrameMkLst>
        </pc:graphicFrameChg>
      </pc:sldChg>
      <pc:sldChg chg="addSp delSp modSp mod modClrScheme chgLayout">
        <pc:chgData name="ETHEL MALDONADO MOLINA" userId="9d294b2b-08e2-4904-87ea-258ab9046607" providerId="ADAL" clId="{8FE789C2-074A-E442-936C-A5632A023F66}" dt="2018-10-26T02:42:27.255" v="1302" actId="14100"/>
        <pc:sldMkLst>
          <pc:docMk/>
          <pc:sldMk cId="181160660" sldId="276"/>
        </pc:sldMkLst>
        <pc:spChg chg="mod ord">
          <ac:chgData name="ETHEL MALDONADO MOLINA" userId="9d294b2b-08e2-4904-87ea-258ab9046607" providerId="ADAL" clId="{8FE789C2-074A-E442-936C-A5632A023F66}" dt="2018-10-26T02:42:01.131" v="1300" actId="1076"/>
          <ac:spMkLst>
            <pc:docMk/>
            <pc:sldMk cId="181160660" sldId="276"/>
            <ac:spMk id="2" creationId="{00000000-0000-0000-0000-000000000000}"/>
          </ac:spMkLst>
        </pc:spChg>
        <pc:graphicFrameChg chg="add del">
          <ac:chgData name="ETHEL MALDONADO MOLINA" userId="9d294b2b-08e2-4904-87ea-258ab9046607" providerId="ADAL" clId="{8FE789C2-074A-E442-936C-A5632A023F66}" dt="2018-10-26T02:41:45.805" v="1292" actId="571"/>
          <ac:graphicFrameMkLst>
            <pc:docMk/>
            <pc:sldMk cId="181160660" sldId="276"/>
            <ac:graphicFrameMk id="3" creationId="{38A4BE45-C679-944A-9189-63BBC31708F4}"/>
          </ac:graphicFrameMkLst>
        </pc:graphicFrameChg>
        <pc:graphicFrameChg chg="mod">
          <ac:chgData name="ETHEL MALDONADO MOLINA" userId="9d294b2b-08e2-4904-87ea-258ab9046607" providerId="ADAL" clId="{8FE789C2-074A-E442-936C-A5632A023F66}" dt="2018-10-26T02:42:27.255" v="1302" actId="14100"/>
          <ac:graphicFrameMkLst>
            <pc:docMk/>
            <pc:sldMk cId="181160660" sldId="276"/>
            <ac:graphicFrameMk id="4" creationId="{00000000-0000-0000-0000-000000000000}"/>
          </ac:graphicFrameMkLst>
        </pc:graphicFrameChg>
      </pc:sldChg>
      <pc:sldChg chg="addSp modSp mod modClrScheme chgLayout">
        <pc:chgData name="ETHEL MALDONADO MOLINA" userId="9d294b2b-08e2-4904-87ea-258ab9046607" providerId="ADAL" clId="{8FE789C2-074A-E442-936C-A5632A023F66}" dt="2018-10-26T02:45:19.377" v="1315" actId="1076"/>
        <pc:sldMkLst>
          <pc:docMk/>
          <pc:sldMk cId="2732686674" sldId="277"/>
        </pc:sldMkLst>
        <pc:spChg chg="mod ord">
          <ac:chgData name="ETHEL MALDONADO MOLINA" userId="9d294b2b-08e2-4904-87ea-258ab9046607" providerId="ADAL" clId="{8FE789C2-074A-E442-936C-A5632A023F66}" dt="2018-10-26T02:42:55.437" v="1311" actId="122"/>
          <ac:spMkLst>
            <pc:docMk/>
            <pc:sldMk cId="2732686674" sldId="277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45:16.724" v="1314" actId="1076"/>
          <ac:spMkLst>
            <pc:docMk/>
            <pc:sldMk cId="2732686674" sldId="277"/>
            <ac:spMk id="3" creationId="{00000000-0000-0000-0000-000000000000}"/>
          </ac:spMkLst>
        </pc:spChg>
        <pc:picChg chg="add mod">
          <ac:chgData name="ETHEL MALDONADO MOLINA" userId="9d294b2b-08e2-4904-87ea-258ab9046607" providerId="ADAL" clId="{8FE789C2-074A-E442-936C-A5632A023F66}" dt="2018-10-26T02:45:19.377" v="1315" actId="1076"/>
          <ac:picMkLst>
            <pc:docMk/>
            <pc:sldMk cId="2732686674" sldId="277"/>
            <ac:picMk id="4" creationId="{CDB0D6F6-58D1-864C-B23D-77F1332CBE65}"/>
          </ac:picMkLst>
        </pc:picChg>
      </pc:sldChg>
      <pc:sldChg chg="addSp delSp modSp mod modClrScheme chgLayout">
        <pc:chgData name="ETHEL MALDONADO MOLINA" userId="9d294b2b-08e2-4904-87ea-258ab9046607" providerId="ADAL" clId="{8FE789C2-074A-E442-936C-A5632A023F66}" dt="2018-10-26T02:47:13.678" v="1338" actId="1076"/>
        <pc:sldMkLst>
          <pc:docMk/>
          <pc:sldMk cId="3149013948" sldId="278"/>
        </pc:sldMkLst>
        <pc:spChg chg="mod ord">
          <ac:chgData name="ETHEL MALDONADO MOLINA" userId="9d294b2b-08e2-4904-87ea-258ab9046607" providerId="ADAL" clId="{8FE789C2-074A-E442-936C-A5632A023F66}" dt="2018-10-26T02:45:32.065" v="1316" actId="700"/>
          <ac:spMkLst>
            <pc:docMk/>
            <pc:sldMk cId="3149013948" sldId="278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47:09.931" v="1337" actId="1076"/>
          <ac:spMkLst>
            <pc:docMk/>
            <pc:sldMk cId="3149013948" sldId="278"/>
            <ac:spMk id="3" creationId="{00000000-0000-0000-0000-000000000000}"/>
          </ac:spMkLst>
        </pc:spChg>
        <pc:picChg chg="add del">
          <ac:chgData name="ETHEL MALDONADO MOLINA" userId="9d294b2b-08e2-4904-87ea-258ab9046607" providerId="ADAL" clId="{8FE789C2-074A-E442-936C-A5632A023F66}" dt="2018-10-26T02:45:55.197" v="1323" actId="478"/>
          <ac:picMkLst>
            <pc:docMk/>
            <pc:sldMk cId="3149013948" sldId="278"/>
            <ac:picMk id="4" creationId="{53BCE2DE-8073-7E40-9BFE-6E95C8F8B807}"/>
          </ac:picMkLst>
        </pc:picChg>
        <pc:picChg chg="add mod">
          <ac:chgData name="ETHEL MALDONADO MOLINA" userId="9d294b2b-08e2-4904-87ea-258ab9046607" providerId="ADAL" clId="{8FE789C2-074A-E442-936C-A5632A023F66}" dt="2018-10-26T02:47:13.678" v="1338" actId="1076"/>
          <ac:picMkLst>
            <pc:docMk/>
            <pc:sldMk cId="3149013948" sldId="278"/>
            <ac:picMk id="6" creationId="{30A2421D-779F-1D4A-B1EB-BC1686BB9634}"/>
          </ac:picMkLst>
        </pc:picChg>
      </pc:sldChg>
      <pc:sldChg chg="modSp mod modClrScheme chgLayout">
        <pc:chgData name="ETHEL MALDONADO MOLINA" userId="9d294b2b-08e2-4904-87ea-258ab9046607" providerId="ADAL" clId="{8FE789C2-074A-E442-936C-A5632A023F66}" dt="2018-10-26T02:47:28.131" v="1342" actId="113"/>
        <pc:sldMkLst>
          <pc:docMk/>
          <pc:sldMk cId="2321691452" sldId="279"/>
        </pc:sldMkLst>
        <pc:spChg chg="mod ord">
          <ac:chgData name="ETHEL MALDONADO MOLINA" userId="9d294b2b-08e2-4904-87ea-258ab9046607" providerId="ADAL" clId="{8FE789C2-074A-E442-936C-A5632A023F66}" dt="2018-10-26T02:47:28.131" v="1342" actId="113"/>
          <ac:spMkLst>
            <pc:docMk/>
            <pc:sldMk cId="2321691452" sldId="279"/>
            <ac:spMk id="2" creationId="{00000000-0000-0000-0000-000000000000}"/>
          </ac:spMkLst>
        </pc:spChg>
        <pc:graphicFrameChg chg="mod">
          <ac:chgData name="ETHEL MALDONADO MOLINA" userId="9d294b2b-08e2-4904-87ea-258ab9046607" providerId="ADAL" clId="{8FE789C2-074A-E442-936C-A5632A023F66}" dt="2018-10-26T02:47:22.056" v="1340" actId="14100"/>
          <ac:graphicFrameMkLst>
            <pc:docMk/>
            <pc:sldMk cId="2321691452" sldId="279"/>
            <ac:graphicFrameMk id="6" creationId="{00000000-0000-0000-0000-000000000000}"/>
          </ac:graphicFrameMkLst>
        </pc:graphicFrameChg>
      </pc:sldChg>
      <pc:sldChg chg="modSp mod modClrScheme chgLayout">
        <pc:chgData name="ETHEL MALDONADO MOLINA" userId="9d294b2b-08e2-4904-87ea-258ab9046607" providerId="ADAL" clId="{8FE789C2-074A-E442-936C-A5632A023F66}" dt="2018-10-26T02:47:47.955" v="1349" actId="1076"/>
        <pc:sldMkLst>
          <pc:docMk/>
          <pc:sldMk cId="3949412568" sldId="280"/>
        </pc:sldMkLst>
        <pc:spChg chg="mod ord">
          <ac:chgData name="ETHEL MALDONADO MOLINA" userId="9d294b2b-08e2-4904-87ea-258ab9046607" providerId="ADAL" clId="{8FE789C2-074A-E442-936C-A5632A023F66}" dt="2018-10-26T02:47:40.862" v="1348" actId="207"/>
          <ac:spMkLst>
            <pc:docMk/>
            <pc:sldMk cId="3949412568" sldId="280"/>
            <ac:spMk id="2" creationId="{00000000-0000-0000-0000-000000000000}"/>
          </ac:spMkLst>
        </pc:spChg>
        <pc:spChg chg="mod ord">
          <ac:chgData name="ETHEL MALDONADO MOLINA" userId="9d294b2b-08e2-4904-87ea-258ab9046607" providerId="ADAL" clId="{8FE789C2-074A-E442-936C-A5632A023F66}" dt="2018-10-26T02:47:47.955" v="1349" actId="1076"/>
          <ac:spMkLst>
            <pc:docMk/>
            <pc:sldMk cId="3949412568" sldId="280"/>
            <ac:spMk id="4" creationId="{00000000-0000-0000-0000-000000000000}"/>
          </ac:spMkLst>
        </pc:spChg>
      </pc:sldChg>
      <pc:sldChg chg="addSp delSp modSp add ord addAnim delAnim">
        <pc:chgData name="ETHEL MALDONADO MOLINA" userId="9d294b2b-08e2-4904-87ea-258ab9046607" providerId="ADAL" clId="{8FE789C2-074A-E442-936C-A5632A023F66}" dt="2018-10-26T02:49:27.085" v="1367" actId="171"/>
        <pc:sldMkLst>
          <pc:docMk/>
          <pc:sldMk cId="4032226450" sldId="281"/>
        </pc:sldMkLst>
        <pc:spChg chg="mod">
          <ac:chgData name="ETHEL MALDONADO MOLINA" userId="9d294b2b-08e2-4904-87ea-258ab9046607" providerId="ADAL" clId="{8FE789C2-074A-E442-936C-A5632A023F66}" dt="2018-10-26T01:47:55.162" v="310" actId="255"/>
          <ac:spMkLst>
            <pc:docMk/>
            <pc:sldMk cId="4032226450" sldId="281"/>
            <ac:spMk id="3" creationId="{00000000-0000-0000-0000-000000000000}"/>
          </ac:spMkLst>
        </pc:spChg>
        <pc:spChg chg="del">
          <ac:chgData name="ETHEL MALDONADO MOLINA" userId="9d294b2b-08e2-4904-87ea-258ab9046607" providerId="ADAL" clId="{8FE789C2-074A-E442-936C-A5632A023F66}" dt="2018-10-26T01:25:58.766" v="37" actId="478"/>
          <ac:spMkLst>
            <pc:docMk/>
            <pc:sldMk cId="4032226450" sldId="281"/>
            <ac:spMk id="5" creationId="{00000000-0000-0000-0000-000000000000}"/>
          </ac:spMkLst>
        </pc:spChg>
        <pc:spChg chg="add mod">
          <ac:chgData name="ETHEL MALDONADO MOLINA" userId="9d294b2b-08e2-4904-87ea-258ab9046607" providerId="ADAL" clId="{8FE789C2-074A-E442-936C-A5632A023F66}" dt="2018-10-26T01:31:58.196" v="127" actId="1076"/>
          <ac:spMkLst>
            <pc:docMk/>
            <pc:sldMk cId="4032226450" sldId="281"/>
            <ac:spMk id="8" creationId="{C71FFE62-3BFC-A04D-A8AD-D3EE30482E43}"/>
          </ac:spMkLst>
        </pc:spChg>
        <pc:spChg chg="add del">
          <ac:chgData name="ETHEL MALDONADO MOLINA" userId="9d294b2b-08e2-4904-87ea-258ab9046607" providerId="ADAL" clId="{8FE789C2-074A-E442-936C-A5632A023F66}" dt="2018-10-26T01:28:14.864" v="83" actId="571"/>
          <ac:spMkLst>
            <pc:docMk/>
            <pc:sldMk cId="4032226450" sldId="281"/>
            <ac:spMk id="9" creationId="{ABBE21A9-D8E2-4C41-AEF7-5188400C2EE4}"/>
          </ac:spMkLst>
        </pc:spChg>
        <pc:spChg chg="add del">
          <ac:chgData name="ETHEL MALDONADO MOLINA" userId="9d294b2b-08e2-4904-87ea-258ab9046607" providerId="ADAL" clId="{8FE789C2-074A-E442-936C-A5632A023F66}" dt="2018-10-26T01:28:14.640" v="82" actId="571"/>
          <ac:spMkLst>
            <pc:docMk/>
            <pc:sldMk cId="4032226450" sldId="281"/>
            <ac:spMk id="10" creationId="{1532587C-08F4-0A43-B4BE-DE5A679F6632}"/>
          </ac:spMkLst>
        </pc:spChg>
        <pc:spChg chg="add del">
          <ac:chgData name="ETHEL MALDONADO MOLINA" userId="9d294b2b-08e2-4904-87ea-258ab9046607" providerId="ADAL" clId="{8FE789C2-074A-E442-936C-A5632A023F66}" dt="2018-10-26T01:28:14.281" v="81" actId="571"/>
          <ac:spMkLst>
            <pc:docMk/>
            <pc:sldMk cId="4032226450" sldId="281"/>
            <ac:spMk id="11" creationId="{DE2A839F-7570-A440-B410-80D0D0820170}"/>
          </ac:spMkLst>
        </pc:spChg>
        <pc:spChg chg="add del">
          <ac:chgData name="ETHEL MALDONADO MOLINA" userId="9d294b2b-08e2-4904-87ea-258ab9046607" providerId="ADAL" clId="{8FE789C2-074A-E442-936C-A5632A023F66}" dt="2018-10-26T01:28:14.072" v="80" actId="571"/>
          <ac:spMkLst>
            <pc:docMk/>
            <pc:sldMk cId="4032226450" sldId="281"/>
            <ac:spMk id="12" creationId="{F5F93C2B-F0D9-664D-8A75-EBE2B07D692E}"/>
          </ac:spMkLst>
        </pc:spChg>
        <pc:spChg chg="add del">
          <ac:chgData name="ETHEL MALDONADO MOLINA" userId="9d294b2b-08e2-4904-87ea-258ab9046607" providerId="ADAL" clId="{8FE789C2-074A-E442-936C-A5632A023F66}" dt="2018-10-26T01:28:13.889" v="79" actId="571"/>
          <ac:spMkLst>
            <pc:docMk/>
            <pc:sldMk cId="4032226450" sldId="281"/>
            <ac:spMk id="13" creationId="{2C78BF0B-F94E-AE42-A908-3A85881DBA5B}"/>
          </ac:spMkLst>
        </pc:spChg>
        <pc:spChg chg="add del">
          <ac:chgData name="ETHEL MALDONADO MOLINA" userId="9d294b2b-08e2-4904-87ea-258ab9046607" providerId="ADAL" clId="{8FE789C2-074A-E442-936C-A5632A023F66}" dt="2018-10-26T01:28:13.697" v="78" actId="571"/>
          <ac:spMkLst>
            <pc:docMk/>
            <pc:sldMk cId="4032226450" sldId="281"/>
            <ac:spMk id="14" creationId="{B0EE81B3-9D82-7845-A00C-1C61D4B10963}"/>
          </ac:spMkLst>
        </pc:spChg>
        <pc:spChg chg="add del">
          <ac:chgData name="ETHEL MALDONADO MOLINA" userId="9d294b2b-08e2-4904-87ea-258ab9046607" providerId="ADAL" clId="{8FE789C2-074A-E442-936C-A5632A023F66}" dt="2018-10-26T01:28:13.522" v="77" actId="571"/>
          <ac:spMkLst>
            <pc:docMk/>
            <pc:sldMk cId="4032226450" sldId="281"/>
            <ac:spMk id="15" creationId="{EB458E67-AF61-4F44-9388-FC20DE16968E}"/>
          </ac:spMkLst>
        </pc:spChg>
        <pc:spChg chg="add del">
          <ac:chgData name="ETHEL MALDONADO MOLINA" userId="9d294b2b-08e2-4904-87ea-258ab9046607" providerId="ADAL" clId="{8FE789C2-074A-E442-936C-A5632A023F66}" dt="2018-10-26T01:28:13.331" v="76" actId="571"/>
          <ac:spMkLst>
            <pc:docMk/>
            <pc:sldMk cId="4032226450" sldId="281"/>
            <ac:spMk id="16" creationId="{069F03BA-1E29-784E-A7F5-F0B89DE075E7}"/>
          </ac:spMkLst>
        </pc:spChg>
        <pc:spChg chg="add del">
          <ac:chgData name="ETHEL MALDONADO MOLINA" userId="9d294b2b-08e2-4904-87ea-258ab9046607" providerId="ADAL" clId="{8FE789C2-074A-E442-936C-A5632A023F66}" dt="2018-10-26T01:28:13.132" v="75" actId="571"/>
          <ac:spMkLst>
            <pc:docMk/>
            <pc:sldMk cId="4032226450" sldId="281"/>
            <ac:spMk id="17" creationId="{756B1772-9579-2D4E-8D2A-2C4654A56BE7}"/>
          </ac:spMkLst>
        </pc:spChg>
        <pc:spChg chg="add del mod">
          <ac:chgData name="ETHEL MALDONADO MOLINA" userId="9d294b2b-08e2-4904-87ea-258ab9046607" providerId="ADAL" clId="{8FE789C2-074A-E442-936C-A5632A023F66}" dt="2018-10-26T01:28:12.960" v="74" actId="571"/>
          <ac:spMkLst>
            <pc:docMk/>
            <pc:sldMk cId="4032226450" sldId="281"/>
            <ac:spMk id="18" creationId="{0A3168CE-760D-1D4A-936D-AE59987BAEB1}"/>
          </ac:spMkLst>
        </pc:spChg>
        <pc:spChg chg="add mod">
          <ac:chgData name="ETHEL MALDONADO MOLINA" userId="9d294b2b-08e2-4904-87ea-258ab9046607" providerId="ADAL" clId="{8FE789C2-074A-E442-936C-A5632A023F66}" dt="2018-10-26T01:31:10.873" v="120" actId="1076"/>
          <ac:spMkLst>
            <pc:docMk/>
            <pc:sldMk cId="4032226450" sldId="281"/>
            <ac:spMk id="19" creationId="{BE115EA2-62D7-7D46-9C8B-FBEFB745D96F}"/>
          </ac:spMkLst>
        </pc:spChg>
        <pc:spChg chg="add mod">
          <ac:chgData name="ETHEL MALDONADO MOLINA" userId="9d294b2b-08e2-4904-87ea-258ab9046607" providerId="ADAL" clId="{8FE789C2-074A-E442-936C-A5632A023F66}" dt="2018-10-26T01:29:28.829" v="103" actId="1076"/>
          <ac:spMkLst>
            <pc:docMk/>
            <pc:sldMk cId="4032226450" sldId="281"/>
            <ac:spMk id="20" creationId="{7934F892-1C03-CC49-9CD4-BC66B160C2AD}"/>
          </ac:spMkLst>
        </pc:spChg>
        <pc:spChg chg="add mod">
          <ac:chgData name="ETHEL MALDONADO MOLINA" userId="9d294b2b-08e2-4904-87ea-258ab9046607" providerId="ADAL" clId="{8FE789C2-074A-E442-936C-A5632A023F66}" dt="2018-10-26T01:31:07.798" v="119" actId="1076"/>
          <ac:spMkLst>
            <pc:docMk/>
            <pc:sldMk cId="4032226450" sldId="281"/>
            <ac:spMk id="21" creationId="{1642B6F5-B5D5-AE47-B55E-EB236C93B035}"/>
          </ac:spMkLst>
        </pc:spChg>
        <pc:spChg chg="add mod">
          <ac:chgData name="ETHEL MALDONADO MOLINA" userId="9d294b2b-08e2-4904-87ea-258ab9046607" providerId="ADAL" clId="{8FE789C2-074A-E442-936C-A5632A023F66}" dt="2018-10-26T01:29:14.976" v="101" actId="1076"/>
          <ac:spMkLst>
            <pc:docMk/>
            <pc:sldMk cId="4032226450" sldId="281"/>
            <ac:spMk id="22" creationId="{2F00E0B4-69E2-CF46-A330-704146D86B82}"/>
          </ac:spMkLst>
        </pc:spChg>
        <pc:spChg chg="add mod">
          <ac:chgData name="ETHEL MALDONADO MOLINA" userId="9d294b2b-08e2-4904-87ea-258ab9046607" providerId="ADAL" clId="{8FE789C2-074A-E442-936C-A5632A023F66}" dt="2018-10-26T01:32:02.680" v="128" actId="1076"/>
          <ac:spMkLst>
            <pc:docMk/>
            <pc:sldMk cId="4032226450" sldId="281"/>
            <ac:spMk id="24" creationId="{E43E3022-5C37-F646-B88A-A63A7D4E9FE8}"/>
          </ac:spMkLst>
        </pc:spChg>
        <pc:spChg chg="add mod">
          <ac:chgData name="ETHEL MALDONADO MOLINA" userId="9d294b2b-08e2-4904-87ea-258ab9046607" providerId="ADAL" clId="{8FE789C2-074A-E442-936C-A5632A023F66}" dt="2018-10-26T01:33:10.868" v="139" actId="1076"/>
          <ac:spMkLst>
            <pc:docMk/>
            <pc:sldMk cId="4032226450" sldId="281"/>
            <ac:spMk id="25" creationId="{877CC74C-A341-2B41-91E5-89079005057F}"/>
          </ac:spMkLst>
        </pc:spChg>
        <pc:spChg chg="add mod">
          <ac:chgData name="ETHEL MALDONADO MOLINA" userId="9d294b2b-08e2-4904-87ea-258ab9046607" providerId="ADAL" clId="{8FE789C2-074A-E442-936C-A5632A023F66}" dt="2018-10-26T01:31:22.444" v="121" actId="1076"/>
          <ac:spMkLst>
            <pc:docMk/>
            <pc:sldMk cId="4032226450" sldId="281"/>
            <ac:spMk id="27" creationId="{CA03AD54-20BF-664D-A0D4-C4C97764A6FF}"/>
          </ac:spMkLst>
        </pc:spChg>
        <pc:spChg chg="add mod">
          <ac:chgData name="ETHEL MALDONADO MOLINA" userId="9d294b2b-08e2-4904-87ea-258ab9046607" providerId="ADAL" clId="{8FE789C2-074A-E442-936C-A5632A023F66}" dt="2018-10-26T01:32:46.921" v="135" actId="1076"/>
          <ac:spMkLst>
            <pc:docMk/>
            <pc:sldMk cId="4032226450" sldId="281"/>
            <ac:spMk id="29" creationId="{2A1ADA5C-AD5C-1249-88F4-E6F6C4ED8D2D}"/>
          </ac:spMkLst>
        </pc:spChg>
        <pc:spChg chg="add mod">
          <ac:chgData name="ETHEL MALDONADO MOLINA" userId="9d294b2b-08e2-4904-87ea-258ab9046607" providerId="ADAL" clId="{8FE789C2-074A-E442-936C-A5632A023F66}" dt="2018-10-26T01:32:50.491" v="136" actId="1076"/>
          <ac:spMkLst>
            <pc:docMk/>
            <pc:sldMk cId="4032226450" sldId="281"/>
            <ac:spMk id="31" creationId="{2E3ED119-9724-7341-844F-851841CD1E92}"/>
          </ac:spMkLst>
        </pc:spChg>
        <pc:spChg chg="add mod">
          <ac:chgData name="ETHEL MALDONADO MOLINA" userId="9d294b2b-08e2-4904-87ea-258ab9046607" providerId="ADAL" clId="{8FE789C2-074A-E442-936C-A5632A023F66}" dt="2018-10-26T01:32:42.335" v="134" actId="1076"/>
          <ac:spMkLst>
            <pc:docMk/>
            <pc:sldMk cId="4032226450" sldId="281"/>
            <ac:spMk id="33" creationId="{D7D497D8-E03A-AC4D-86D3-E58BC6735C65}"/>
          </ac:spMkLst>
        </pc:spChg>
        <pc:spChg chg="add mod">
          <ac:chgData name="ETHEL MALDONADO MOLINA" userId="9d294b2b-08e2-4904-87ea-258ab9046607" providerId="ADAL" clId="{8FE789C2-074A-E442-936C-A5632A023F66}" dt="2018-10-26T01:31:35.282" v="123" actId="1076"/>
          <ac:spMkLst>
            <pc:docMk/>
            <pc:sldMk cId="4032226450" sldId="281"/>
            <ac:spMk id="35" creationId="{540EDCE8-169D-AD4F-9546-13D4B11AACBE}"/>
          </ac:spMkLst>
        </pc:spChg>
        <pc:spChg chg="add mod">
          <ac:chgData name="ETHEL MALDONADO MOLINA" userId="9d294b2b-08e2-4904-87ea-258ab9046607" providerId="ADAL" clId="{8FE789C2-074A-E442-936C-A5632A023F66}" dt="2018-10-26T01:32:18.001" v="131" actId="1076"/>
          <ac:spMkLst>
            <pc:docMk/>
            <pc:sldMk cId="4032226450" sldId="281"/>
            <ac:spMk id="37" creationId="{E0380CCE-7D55-F749-A5FA-FE1E289F8C97}"/>
          </ac:spMkLst>
        </pc:spChg>
        <pc:spChg chg="add mod">
          <ac:chgData name="ETHEL MALDONADO MOLINA" userId="9d294b2b-08e2-4904-87ea-258ab9046607" providerId="ADAL" clId="{8FE789C2-074A-E442-936C-A5632A023F66}" dt="2018-10-26T01:32:28.032" v="133" actId="1076"/>
          <ac:spMkLst>
            <pc:docMk/>
            <pc:sldMk cId="4032226450" sldId="281"/>
            <ac:spMk id="39" creationId="{FBAD26EC-A43B-0948-A928-AEC2DAAB34B0}"/>
          </ac:spMkLst>
        </pc:spChg>
        <pc:spChg chg="add mod">
          <ac:chgData name="ETHEL MALDONADO MOLINA" userId="9d294b2b-08e2-4904-87ea-258ab9046607" providerId="ADAL" clId="{8FE789C2-074A-E442-936C-A5632A023F66}" dt="2018-10-26T01:33:34.089" v="141" actId="1076"/>
          <ac:spMkLst>
            <pc:docMk/>
            <pc:sldMk cId="4032226450" sldId="281"/>
            <ac:spMk id="41" creationId="{BA854467-E2CF-E144-B790-CA2484824A12}"/>
          </ac:spMkLst>
        </pc:spChg>
        <pc:picChg chg="mod ord">
          <ac:chgData name="ETHEL MALDONADO MOLINA" userId="9d294b2b-08e2-4904-87ea-258ab9046607" providerId="ADAL" clId="{8FE789C2-074A-E442-936C-A5632A023F66}" dt="2018-10-26T02:49:27.085" v="1367" actId="171"/>
          <ac:picMkLst>
            <pc:docMk/>
            <pc:sldMk cId="4032226450" sldId="281"/>
            <ac:picMk id="4" creationId="{00000000-0000-0000-0000-000000000000}"/>
          </ac:picMkLst>
        </pc:picChg>
        <pc:picChg chg="add del mod">
          <ac:chgData name="ETHEL MALDONADO MOLINA" userId="9d294b2b-08e2-4904-87ea-258ab9046607" providerId="ADAL" clId="{8FE789C2-074A-E442-936C-A5632A023F66}" dt="2018-10-26T01:25:44.716" v="31" actId="478"/>
          <ac:picMkLst>
            <pc:docMk/>
            <pc:sldMk cId="4032226450" sldId="281"/>
            <ac:picMk id="6" creationId="{EC5FBE36-08D3-5B45-ACBA-B654EF36E2BA}"/>
          </ac:picMkLst>
        </pc:picChg>
        <pc:picChg chg="mod">
          <ac:chgData name="ETHEL MALDONADO MOLINA" userId="9d294b2b-08e2-4904-87ea-258ab9046607" providerId="ADAL" clId="{8FE789C2-074A-E442-936C-A5632A023F66}" dt="2018-10-26T01:32:53.025" v="137" actId="14100"/>
          <ac:picMkLst>
            <pc:docMk/>
            <pc:sldMk cId="4032226450" sldId="281"/>
            <ac:picMk id="5123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5:50.102" v="34" actId="478"/>
          <ac:picMkLst>
            <pc:docMk/>
            <pc:sldMk cId="4032226450" sldId="281"/>
            <ac:picMk id="5124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5:48.234" v="33" actId="478"/>
          <ac:picMkLst>
            <pc:docMk/>
            <pc:sldMk cId="4032226450" sldId="281"/>
            <ac:picMk id="5125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6:05.984" v="40" actId="478"/>
          <ac:picMkLst>
            <pc:docMk/>
            <pc:sldMk cId="4032226450" sldId="281"/>
            <ac:picMk id="5126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6:20.884" v="47" actId="478"/>
          <ac:picMkLst>
            <pc:docMk/>
            <pc:sldMk cId="4032226450" sldId="281"/>
            <ac:picMk id="5127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6:09.517" v="42" actId="478"/>
          <ac:picMkLst>
            <pc:docMk/>
            <pc:sldMk cId="4032226450" sldId="281"/>
            <ac:picMk id="5128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6:07.744" v="41" actId="478"/>
          <ac:picMkLst>
            <pc:docMk/>
            <pc:sldMk cId="4032226450" sldId="281"/>
            <ac:picMk id="5129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5:52.230" v="35" actId="478"/>
          <ac:picMkLst>
            <pc:docMk/>
            <pc:sldMk cId="4032226450" sldId="281"/>
            <ac:picMk id="5130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6:11.326" v="43" actId="478"/>
          <ac:picMkLst>
            <pc:docMk/>
            <pc:sldMk cId="4032226450" sldId="281"/>
            <ac:picMk id="5132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6:13.418" v="44" actId="478"/>
          <ac:picMkLst>
            <pc:docMk/>
            <pc:sldMk cId="4032226450" sldId="281"/>
            <ac:picMk id="5133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6:04.030" v="39" actId="478"/>
          <ac:picMkLst>
            <pc:docMk/>
            <pc:sldMk cId="4032226450" sldId="281"/>
            <ac:picMk id="5134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5:54.371" v="36" actId="478"/>
          <ac:picMkLst>
            <pc:docMk/>
            <pc:sldMk cId="4032226450" sldId="281"/>
            <ac:picMk id="5135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6:17.064" v="46" actId="478"/>
          <ac:picMkLst>
            <pc:docMk/>
            <pc:sldMk cId="4032226450" sldId="281"/>
            <ac:picMk id="5136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6:15.127" v="45" actId="478"/>
          <ac:picMkLst>
            <pc:docMk/>
            <pc:sldMk cId="4032226450" sldId="281"/>
            <ac:picMk id="5137" creationId="{00000000-0000-0000-0000-000000000000}"/>
          </ac:picMkLst>
        </pc:picChg>
        <pc:picChg chg="del">
          <ac:chgData name="ETHEL MALDONADO MOLINA" userId="9d294b2b-08e2-4904-87ea-258ab9046607" providerId="ADAL" clId="{8FE789C2-074A-E442-936C-A5632A023F66}" dt="2018-10-26T01:25:46.466" v="32" actId="478"/>
          <ac:picMkLst>
            <pc:docMk/>
            <pc:sldMk cId="4032226450" sldId="281"/>
            <ac:picMk id="5142" creationId="{00000000-0000-0000-0000-000000000000}"/>
          </ac:picMkLst>
        </pc:picChg>
        <pc:cxnChg chg="del">
          <ac:chgData name="ETHEL MALDONADO MOLINA" userId="9d294b2b-08e2-4904-87ea-258ab9046607" providerId="ADAL" clId="{8FE789C2-074A-E442-936C-A5632A023F66}" dt="2018-10-26T01:26:01.532" v="38" actId="478"/>
          <ac:cxnSpMkLst>
            <pc:docMk/>
            <pc:sldMk cId="4032226450" sldId="281"/>
            <ac:cxnSpMk id="7" creationId="{00000000-0000-0000-0000-000000000000}"/>
          </ac:cxnSpMkLst>
        </pc:cxnChg>
      </pc:sldChg>
      <pc:sldChg chg="addSp modSp new">
        <pc:chgData name="ETHEL MALDONADO MOLINA" userId="9d294b2b-08e2-4904-87ea-258ab9046607" providerId="ADAL" clId="{8FE789C2-074A-E442-936C-A5632A023F66}" dt="2018-10-26T02:48:38.515" v="1365" actId="14100"/>
        <pc:sldMkLst>
          <pc:docMk/>
          <pc:sldMk cId="2832822873" sldId="282"/>
        </pc:sldMkLst>
        <pc:picChg chg="add mod">
          <ac:chgData name="ETHEL MALDONADO MOLINA" userId="9d294b2b-08e2-4904-87ea-258ab9046607" providerId="ADAL" clId="{8FE789C2-074A-E442-936C-A5632A023F66}" dt="2018-10-26T02:48:38.515" v="1365" actId="14100"/>
          <ac:picMkLst>
            <pc:docMk/>
            <pc:sldMk cId="2832822873" sldId="282"/>
            <ac:picMk id="3" creationId="{B8DFA01A-4C79-5F40-9294-1617C43131D9}"/>
          </ac:picMkLst>
        </pc:picChg>
      </pc:sldChg>
      <pc:sldMasterChg chg="addSldLayout">
        <pc:chgData name="ETHEL MALDONADO MOLINA" userId="9d294b2b-08e2-4904-87ea-258ab9046607" providerId="ADAL" clId="{8FE789C2-074A-E442-936C-A5632A023F66}" dt="2018-10-26T01:25:18.038" v="25" actId="22"/>
        <pc:sldMasterMkLst>
          <pc:docMk/>
          <pc:sldMasterMk cId="2101137332" sldId="2147483648"/>
        </pc:sldMasterMkLst>
        <pc:sldLayoutChg chg="add">
          <pc:chgData name="ETHEL MALDONADO MOLINA" userId="9d294b2b-08e2-4904-87ea-258ab9046607" providerId="ADAL" clId="{8FE789C2-074A-E442-936C-A5632A023F66}" dt="2018-10-26T01:25:18.038" v="25" actId="22"/>
          <pc:sldLayoutMkLst>
            <pc:docMk/>
            <pc:sldMasterMk cId="2101137332" sldId="2147483648"/>
            <pc:sldLayoutMk cId="2934338817" sldId="214748366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AFD25C-6969-4366-9303-3C53BC732A70}" type="doc">
      <dgm:prSet loTypeId="urn:microsoft.com/office/officeart/2005/8/layout/hList6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42FE89F8-33C5-4CC8-8A2D-7E142F4898F8}">
      <dgm:prSet phldrT="[Texto]" custT="1"/>
      <dgm:spPr/>
      <dgm:t>
        <a:bodyPr/>
        <a:lstStyle/>
        <a:p>
          <a:pPr algn="l"/>
          <a:r>
            <a:rPr lang="es-HN" sz="1800" dirty="0">
              <a:solidFill>
                <a:schemeClr val="bg2">
                  <a:lumMod val="10000"/>
                </a:schemeClr>
              </a:solidFill>
            </a:rPr>
            <a:t>Formación de profesionales empíricos antes de la carrera </a:t>
          </a:r>
          <a:endParaRPr lang="es-ES" sz="2800" dirty="0">
            <a:solidFill>
              <a:schemeClr val="bg2">
                <a:lumMod val="10000"/>
              </a:schemeClr>
            </a:solidFill>
          </a:endParaRPr>
        </a:p>
      </dgm:t>
    </dgm:pt>
    <dgm:pt modelId="{F711CC82-45EE-4BEF-93B4-E2C04562BF36}" type="parTrans" cxnId="{DF11F35F-36BB-4E13-B4E4-AE2F4D843338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64EEA348-ED28-42D1-B991-3AFB5A7316BD}" type="sibTrans" cxnId="{DF11F35F-36BB-4E13-B4E4-AE2F4D843338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3746A2D2-21DC-4773-BD02-1489811480C7}">
      <dgm:prSet phldrT="[Texto]" custT="1"/>
      <dgm:spPr/>
      <dgm:t>
        <a:bodyPr/>
        <a:lstStyle/>
        <a:p>
          <a:pPr algn="l"/>
          <a:r>
            <a:rPr lang="es-HN" sz="1800" dirty="0">
              <a:solidFill>
                <a:schemeClr val="bg2">
                  <a:lumMod val="10000"/>
                </a:schemeClr>
              </a:solidFill>
            </a:rPr>
            <a:t>Personas que iban a prepararse fuera del país</a:t>
          </a:r>
          <a:endParaRPr lang="es-ES" sz="1800" dirty="0">
            <a:solidFill>
              <a:schemeClr val="bg2">
                <a:lumMod val="10000"/>
              </a:schemeClr>
            </a:solidFill>
          </a:endParaRPr>
        </a:p>
      </dgm:t>
    </dgm:pt>
    <dgm:pt modelId="{9D5F6B0B-9CCA-450E-8465-50AFA24AE349}" type="parTrans" cxnId="{356C9ABD-46E7-4736-9C83-E9BD7459EA98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715A80AE-3664-4F1E-8B70-A09489AF2C9C}" type="sibTrans" cxnId="{356C9ABD-46E7-4736-9C83-E9BD7459EA98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13687F10-76DD-4F66-899B-9922734D9E48}">
      <dgm:prSet phldrT="[Texto]" custT="1"/>
      <dgm:spPr/>
      <dgm:t>
        <a:bodyPr/>
        <a:lstStyle/>
        <a:p>
          <a:pPr algn="l"/>
          <a:r>
            <a:rPr lang="es-HN" sz="1800" dirty="0">
              <a:solidFill>
                <a:schemeClr val="bg2">
                  <a:lumMod val="10000"/>
                </a:schemeClr>
              </a:solidFill>
            </a:rPr>
            <a:t>Incorporación de personal extranjero </a:t>
          </a:r>
          <a:endParaRPr lang="es-ES" sz="2800" dirty="0">
            <a:solidFill>
              <a:schemeClr val="bg2">
                <a:lumMod val="10000"/>
              </a:schemeClr>
            </a:solidFill>
          </a:endParaRPr>
        </a:p>
      </dgm:t>
    </dgm:pt>
    <dgm:pt modelId="{B43B8A07-8DE5-47C4-8151-8E1C0C73DF42}" type="parTrans" cxnId="{ECBE579D-EE94-4417-A8ED-71183A43E7C1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AA5DB28E-AC12-47E8-82C3-033673A36ADB}" type="sibTrans" cxnId="{ECBE579D-EE94-4417-A8ED-71183A43E7C1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22260B60-AA0C-4F63-80E1-C639F86CB10A}">
      <dgm:prSet phldrT="[Texto]" custT="1"/>
      <dgm:spPr/>
      <dgm:t>
        <a:bodyPr/>
        <a:lstStyle/>
        <a:p>
          <a:r>
            <a:rPr lang="es-HN" sz="2000" dirty="0">
              <a:solidFill>
                <a:schemeClr val="bg2">
                  <a:lumMod val="10000"/>
                </a:schemeClr>
              </a:solidFill>
            </a:rPr>
            <a:t>Formación de licenciatura del personal docente de la UNAH en UNASA</a:t>
          </a:r>
          <a:endParaRPr lang="es-ES" sz="2000" dirty="0">
            <a:solidFill>
              <a:schemeClr val="bg2">
                <a:lumMod val="10000"/>
              </a:schemeClr>
            </a:solidFill>
          </a:endParaRPr>
        </a:p>
      </dgm:t>
    </dgm:pt>
    <dgm:pt modelId="{663E1FE9-860E-427B-A4D0-874CC2C8EB76}" type="parTrans" cxnId="{31DBBC87-F986-49C0-AF74-75CB5E102759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E4983AEC-6D48-46D5-9919-710A3431EA05}" type="sibTrans" cxnId="{31DBBC87-F986-49C0-AF74-75CB5E102759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E1CC840D-F91B-4DA4-BB5A-C7A0DC5C7794}">
      <dgm:prSet phldrT="[Texto]" custT="1"/>
      <dgm:spPr/>
      <dgm:t>
        <a:bodyPr/>
        <a:lstStyle/>
        <a:p>
          <a:pPr algn="l"/>
          <a:r>
            <a:rPr lang="es-HN" sz="2000" dirty="0">
              <a:solidFill>
                <a:schemeClr val="bg2">
                  <a:lumMod val="10000"/>
                </a:schemeClr>
              </a:solidFill>
            </a:rPr>
            <a:t>Formación de licenciatura de técnicos universitarios de la UNAH en UNAN</a:t>
          </a:r>
        </a:p>
      </dgm:t>
    </dgm:pt>
    <dgm:pt modelId="{D0924646-4F37-49B1-B46E-A8A4496FB0C6}" type="parTrans" cxnId="{64836AFB-6189-46F1-A94E-BF25B027EB33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5391EDD4-5CC8-4942-B0D0-3E0B308A12A0}" type="sibTrans" cxnId="{64836AFB-6189-46F1-A94E-BF25B027EB33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73A1D8E6-452F-4FB9-BA25-1595FF2C9165}">
      <dgm:prSet phldrT="[Texto]" custT="1"/>
      <dgm:spPr/>
      <dgm:t>
        <a:bodyPr/>
        <a:lstStyle/>
        <a:p>
          <a:pPr algn="l"/>
          <a:r>
            <a:rPr lang="es-HN" sz="2000" dirty="0">
              <a:solidFill>
                <a:schemeClr val="bg2">
                  <a:lumMod val="10000"/>
                </a:schemeClr>
              </a:solidFill>
            </a:rPr>
            <a:t>Incorporación de personal extranjero</a:t>
          </a:r>
          <a:endParaRPr lang="es-ES" sz="2000" dirty="0">
            <a:solidFill>
              <a:schemeClr val="bg2">
                <a:lumMod val="10000"/>
              </a:schemeClr>
            </a:solidFill>
          </a:endParaRPr>
        </a:p>
      </dgm:t>
    </dgm:pt>
    <dgm:pt modelId="{A0EBA3CF-5E94-4384-924A-D1928005FCB0}" type="sibTrans" cxnId="{6E8426EB-79BF-49B8-AFE8-F07B18C51E56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889C3914-BF26-44DB-8769-FAC7CDF8D41E}" type="parTrans" cxnId="{6E8426EB-79BF-49B8-AFE8-F07B18C51E56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1A1A6DB5-8D5F-4964-B193-B9F30FE4C80C}">
      <dgm:prSet custT="1"/>
      <dgm:spPr/>
      <dgm:t>
        <a:bodyPr/>
        <a:lstStyle/>
        <a:p>
          <a:endParaRPr lang="es-ES" sz="1400">
            <a:solidFill>
              <a:schemeClr val="bg2">
                <a:lumMod val="10000"/>
              </a:schemeClr>
            </a:solidFill>
          </a:endParaRPr>
        </a:p>
      </dgm:t>
    </dgm:pt>
    <dgm:pt modelId="{A490650D-56BB-4B5D-BDD2-BB4EAC06972B}" type="parTrans" cxnId="{87EBE231-8510-446F-8B11-96AE672DDF70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AC8DCE64-A2F8-4640-8B22-A18664B88FCD}" type="sibTrans" cxnId="{87EBE231-8510-446F-8B11-96AE672DDF70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C243A2C9-9A80-40CF-A16B-02EADE0DF67F}">
      <dgm:prSet custT="1"/>
      <dgm:spPr/>
      <dgm:t>
        <a:bodyPr/>
        <a:lstStyle/>
        <a:p>
          <a:endParaRPr lang="es-ES" sz="1400" dirty="0">
            <a:solidFill>
              <a:schemeClr val="bg2">
                <a:lumMod val="10000"/>
              </a:schemeClr>
            </a:solidFill>
          </a:endParaRPr>
        </a:p>
      </dgm:t>
    </dgm:pt>
    <dgm:pt modelId="{B915D378-365B-402D-8B99-02075C002FDB}" type="parTrans" cxnId="{46EA59BE-469B-4A48-87CD-D7F579FFB86F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D31B0262-C0B6-4AB2-8D40-0463E7A8062A}" type="sibTrans" cxnId="{46EA59BE-469B-4A48-87CD-D7F579FFB86F}">
      <dgm:prSet/>
      <dgm:spPr/>
      <dgm:t>
        <a:bodyPr/>
        <a:lstStyle/>
        <a:p>
          <a:endParaRPr lang="es-ES" sz="3600">
            <a:solidFill>
              <a:schemeClr val="bg2">
                <a:lumMod val="10000"/>
              </a:schemeClr>
            </a:solidFill>
          </a:endParaRPr>
        </a:p>
      </dgm:t>
    </dgm:pt>
    <dgm:pt modelId="{9572D637-9675-4BAB-A5CE-C2082496E34C}" type="pres">
      <dgm:prSet presAssocID="{39AFD25C-6969-4366-9303-3C53BC732A70}" presName="Name0" presStyleCnt="0">
        <dgm:presLayoutVars>
          <dgm:dir/>
          <dgm:resizeHandles val="exact"/>
        </dgm:presLayoutVars>
      </dgm:prSet>
      <dgm:spPr/>
    </dgm:pt>
    <dgm:pt modelId="{8F0EBF4D-B84F-4C46-93FE-E7298D9AF44F}" type="pres">
      <dgm:prSet presAssocID="{42FE89F8-33C5-4CC8-8A2D-7E142F4898F8}" presName="node" presStyleLbl="node1" presStyleIdx="0" presStyleCnt="6">
        <dgm:presLayoutVars>
          <dgm:bulletEnabled val="1"/>
        </dgm:presLayoutVars>
      </dgm:prSet>
      <dgm:spPr/>
    </dgm:pt>
    <dgm:pt modelId="{03E06F2C-3DAD-43F9-B232-DAF77FF16D0A}" type="pres">
      <dgm:prSet presAssocID="{64EEA348-ED28-42D1-B991-3AFB5A7316BD}" presName="sibTrans" presStyleCnt="0"/>
      <dgm:spPr/>
    </dgm:pt>
    <dgm:pt modelId="{CDB8D232-3D7B-437E-A3D1-DB7F4B5C0C06}" type="pres">
      <dgm:prSet presAssocID="{3746A2D2-21DC-4773-BD02-1489811480C7}" presName="node" presStyleLbl="node1" presStyleIdx="1" presStyleCnt="6">
        <dgm:presLayoutVars>
          <dgm:bulletEnabled val="1"/>
        </dgm:presLayoutVars>
      </dgm:prSet>
      <dgm:spPr/>
    </dgm:pt>
    <dgm:pt modelId="{2353D428-729A-4789-A6D9-18325BA32D14}" type="pres">
      <dgm:prSet presAssocID="{715A80AE-3664-4F1E-8B70-A09489AF2C9C}" presName="sibTrans" presStyleCnt="0"/>
      <dgm:spPr/>
    </dgm:pt>
    <dgm:pt modelId="{8F9EB86B-C46F-4A76-8DE2-967ED0CEDEA2}" type="pres">
      <dgm:prSet presAssocID="{13687F10-76DD-4F66-899B-9922734D9E48}" presName="node" presStyleLbl="node1" presStyleIdx="2" presStyleCnt="6">
        <dgm:presLayoutVars>
          <dgm:bulletEnabled val="1"/>
        </dgm:presLayoutVars>
      </dgm:prSet>
      <dgm:spPr/>
    </dgm:pt>
    <dgm:pt modelId="{4213F25B-10C7-4BE3-BFC6-BE3ABD3425D1}" type="pres">
      <dgm:prSet presAssocID="{AA5DB28E-AC12-47E8-82C3-033673A36ADB}" presName="sibTrans" presStyleCnt="0"/>
      <dgm:spPr/>
    </dgm:pt>
    <dgm:pt modelId="{850228C8-B608-44FA-8154-F5D4E934AF53}" type="pres">
      <dgm:prSet presAssocID="{73A1D8E6-452F-4FB9-BA25-1595FF2C9165}" presName="node" presStyleLbl="node1" presStyleIdx="3" presStyleCnt="6" custScaleX="111279">
        <dgm:presLayoutVars>
          <dgm:bulletEnabled val="1"/>
        </dgm:presLayoutVars>
      </dgm:prSet>
      <dgm:spPr/>
    </dgm:pt>
    <dgm:pt modelId="{392A5256-C92C-4AC9-9188-39BB5AC33953}" type="pres">
      <dgm:prSet presAssocID="{A0EBA3CF-5E94-4384-924A-D1928005FCB0}" presName="sibTrans" presStyleCnt="0"/>
      <dgm:spPr/>
    </dgm:pt>
    <dgm:pt modelId="{74D69A23-40A9-49F2-93B8-BD6C8940C907}" type="pres">
      <dgm:prSet presAssocID="{22260B60-AA0C-4F63-80E1-C639F86CB10A}" presName="node" presStyleLbl="node1" presStyleIdx="4" presStyleCnt="6">
        <dgm:presLayoutVars>
          <dgm:bulletEnabled val="1"/>
        </dgm:presLayoutVars>
      </dgm:prSet>
      <dgm:spPr/>
    </dgm:pt>
    <dgm:pt modelId="{F370877F-0346-4F61-8785-35EEEF561273}" type="pres">
      <dgm:prSet presAssocID="{E4983AEC-6D48-46D5-9919-710A3431EA05}" presName="sibTrans" presStyleCnt="0"/>
      <dgm:spPr/>
    </dgm:pt>
    <dgm:pt modelId="{3F87E126-1B3E-442A-AE00-6860742B5C21}" type="pres">
      <dgm:prSet presAssocID="{E1CC840D-F91B-4DA4-BB5A-C7A0DC5C7794}" presName="node" presStyleLbl="node1" presStyleIdx="5" presStyleCnt="6">
        <dgm:presLayoutVars>
          <dgm:bulletEnabled val="1"/>
        </dgm:presLayoutVars>
      </dgm:prSet>
      <dgm:spPr/>
    </dgm:pt>
  </dgm:ptLst>
  <dgm:cxnLst>
    <dgm:cxn modelId="{A14EBC07-DEE0-4EE4-A54C-29F4E727FDEC}" type="presOf" srcId="{73A1D8E6-452F-4FB9-BA25-1595FF2C9165}" destId="{850228C8-B608-44FA-8154-F5D4E934AF53}" srcOrd="0" destOrd="0" presId="urn:microsoft.com/office/officeart/2005/8/layout/hList6"/>
    <dgm:cxn modelId="{87EBE231-8510-446F-8B11-96AE672DDF70}" srcId="{22260B60-AA0C-4F63-80E1-C639F86CB10A}" destId="{1A1A6DB5-8D5F-4964-B193-B9F30FE4C80C}" srcOrd="0" destOrd="0" parTransId="{A490650D-56BB-4B5D-BDD2-BB4EAC06972B}" sibTransId="{AC8DCE64-A2F8-4640-8B22-A18664B88FCD}"/>
    <dgm:cxn modelId="{DF11F35F-36BB-4E13-B4E4-AE2F4D843338}" srcId="{39AFD25C-6969-4366-9303-3C53BC732A70}" destId="{42FE89F8-33C5-4CC8-8A2D-7E142F4898F8}" srcOrd="0" destOrd="0" parTransId="{F711CC82-45EE-4BEF-93B4-E2C04562BF36}" sibTransId="{64EEA348-ED28-42D1-B991-3AFB5A7316BD}"/>
    <dgm:cxn modelId="{6C95704F-DA82-4EF0-B20C-D6907DF9120D}" type="presOf" srcId="{C243A2C9-9A80-40CF-A16B-02EADE0DF67F}" destId="{74D69A23-40A9-49F2-93B8-BD6C8940C907}" srcOrd="0" destOrd="2" presId="urn:microsoft.com/office/officeart/2005/8/layout/hList6"/>
    <dgm:cxn modelId="{743E6671-1F2A-4B15-9F80-56507C38232E}" type="presOf" srcId="{1A1A6DB5-8D5F-4964-B193-B9F30FE4C80C}" destId="{74D69A23-40A9-49F2-93B8-BD6C8940C907}" srcOrd="0" destOrd="1" presId="urn:microsoft.com/office/officeart/2005/8/layout/hList6"/>
    <dgm:cxn modelId="{3D00B67E-C8B6-4D9D-A24A-E90C0AFBD4CB}" type="presOf" srcId="{22260B60-AA0C-4F63-80E1-C639F86CB10A}" destId="{74D69A23-40A9-49F2-93B8-BD6C8940C907}" srcOrd="0" destOrd="0" presId="urn:microsoft.com/office/officeart/2005/8/layout/hList6"/>
    <dgm:cxn modelId="{31DBBC87-F986-49C0-AF74-75CB5E102759}" srcId="{39AFD25C-6969-4366-9303-3C53BC732A70}" destId="{22260B60-AA0C-4F63-80E1-C639F86CB10A}" srcOrd="4" destOrd="0" parTransId="{663E1FE9-860E-427B-A4D0-874CC2C8EB76}" sibTransId="{E4983AEC-6D48-46D5-9919-710A3431EA05}"/>
    <dgm:cxn modelId="{ECBE579D-EE94-4417-A8ED-71183A43E7C1}" srcId="{39AFD25C-6969-4366-9303-3C53BC732A70}" destId="{13687F10-76DD-4F66-899B-9922734D9E48}" srcOrd="2" destOrd="0" parTransId="{B43B8A07-8DE5-47C4-8151-8E1C0C73DF42}" sibTransId="{AA5DB28E-AC12-47E8-82C3-033673A36ADB}"/>
    <dgm:cxn modelId="{AB452CB5-4B60-4734-B12E-1D36EF0C7B29}" type="presOf" srcId="{42FE89F8-33C5-4CC8-8A2D-7E142F4898F8}" destId="{8F0EBF4D-B84F-4C46-93FE-E7298D9AF44F}" srcOrd="0" destOrd="0" presId="urn:microsoft.com/office/officeart/2005/8/layout/hList6"/>
    <dgm:cxn modelId="{356C9ABD-46E7-4736-9C83-E9BD7459EA98}" srcId="{39AFD25C-6969-4366-9303-3C53BC732A70}" destId="{3746A2D2-21DC-4773-BD02-1489811480C7}" srcOrd="1" destOrd="0" parTransId="{9D5F6B0B-9CCA-450E-8465-50AFA24AE349}" sibTransId="{715A80AE-3664-4F1E-8B70-A09489AF2C9C}"/>
    <dgm:cxn modelId="{46EA59BE-469B-4A48-87CD-D7F579FFB86F}" srcId="{22260B60-AA0C-4F63-80E1-C639F86CB10A}" destId="{C243A2C9-9A80-40CF-A16B-02EADE0DF67F}" srcOrd="1" destOrd="0" parTransId="{B915D378-365B-402D-8B99-02075C002FDB}" sibTransId="{D31B0262-C0B6-4AB2-8D40-0463E7A8062A}"/>
    <dgm:cxn modelId="{DA2D10BF-F0F1-4560-A48F-1E65AE405780}" type="presOf" srcId="{39AFD25C-6969-4366-9303-3C53BC732A70}" destId="{9572D637-9675-4BAB-A5CE-C2082496E34C}" srcOrd="0" destOrd="0" presId="urn:microsoft.com/office/officeart/2005/8/layout/hList6"/>
    <dgm:cxn modelId="{309731D9-EABB-4967-8F18-FBE5BB82929E}" type="presOf" srcId="{3746A2D2-21DC-4773-BD02-1489811480C7}" destId="{CDB8D232-3D7B-437E-A3D1-DB7F4B5C0C06}" srcOrd="0" destOrd="0" presId="urn:microsoft.com/office/officeart/2005/8/layout/hList6"/>
    <dgm:cxn modelId="{F95F5EDA-E514-4843-8B70-37FCE7DAAE8F}" type="presOf" srcId="{13687F10-76DD-4F66-899B-9922734D9E48}" destId="{8F9EB86B-C46F-4A76-8DE2-967ED0CEDEA2}" srcOrd="0" destOrd="0" presId="urn:microsoft.com/office/officeart/2005/8/layout/hList6"/>
    <dgm:cxn modelId="{4F66B4E6-10CF-432E-A591-34E8583022A6}" type="presOf" srcId="{E1CC840D-F91B-4DA4-BB5A-C7A0DC5C7794}" destId="{3F87E126-1B3E-442A-AE00-6860742B5C21}" srcOrd="0" destOrd="0" presId="urn:microsoft.com/office/officeart/2005/8/layout/hList6"/>
    <dgm:cxn modelId="{6E8426EB-79BF-49B8-AFE8-F07B18C51E56}" srcId="{39AFD25C-6969-4366-9303-3C53BC732A70}" destId="{73A1D8E6-452F-4FB9-BA25-1595FF2C9165}" srcOrd="3" destOrd="0" parTransId="{889C3914-BF26-44DB-8769-FAC7CDF8D41E}" sibTransId="{A0EBA3CF-5E94-4384-924A-D1928005FCB0}"/>
    <dgm:cxn modelId="{64836AFB-6189-46F1-A94E-BF25B027EB33}" srcId="{39AFD25C-6969-4366-9303-3C53BC732A70}" destId="{E1CC840D-F91B-4DA4-BB5A-C7A0DC5C7794}" srcOrd="5" destOrd="0" parTransId="{D0924646-4F37-49B1-B46E-A8A4496FB0C6}" sibTransId="{5391EDD4-5CC8-4942-B0D0-3E0B308A12A0}"/>
    <dgm:cxn modelId="{5E50123E-4589-4AE0-AC25-BEEC7088AEF7}" type="presParOf" srcId="{9572D637-9675-4BAB-A5CE-C2082496E34C}" destId="{8F0EBF4D-B84F-4C46-93FE-E7298D9AF44F}" srcOrd="0" destOrd="0" presId="urn:microsoft.com/office/officeart/2005/8/layout/hList6"/>
    <dgm:cxn modelId="{CDF5D2FF-8714-4509-99F3-0251898CF46E}" type="presParOf" srcId="{9572D637-9675-4BAB-A5CE-C2082496E34C}" destId="{03E06F2C-3DAD-43F9-B232-DAF77FF16D0A}" srcOrd="1" destOrd="0" presId="urn:microsoft.com/office/officeart/2005/8/layout/hList6"/>
    <dgm:cxn modelId="{A78F9EA5-993C-4286-B822-31F718849E6C}" type="presParOf" srcId="{9572D637-9675-4BAB-A5CE-C2082496E34C}" destId="{CDB8D232-3D7B-437E-A3D1-DB7F4B5C0C06}" srcOrd="2" destOrd="0" presId="urn:microsoft.com/office/officeart/2005/8/layout/hList6"/>
    <dgm:cxn modelId="{E58CCD82-4140-418A-998F-52D2601599DC}" type="presParOf" srcId="{9572D637-9675-4BAB-A5CE-C2082496E34C}" destId="{2353D428-729A-4789-A6D9-18325BA32D14}" srcOrd="3" destOrd="0" presId="urn:microsoft.com/office/officeart/2005/8/layout/hList6"/>
    <dgm:cxn modelId="{B887842E-0683-4D45-87A7-02E87906A6C5}" type="presParOf" srcId="{9572D637-9675-4BAB-A5CE-C2082496E34C}" destId="{8F9EB86B-C46F-4A76-8DE2-967ED0CEDEA2}" srcOrd="4" destOrd="0" presId="urn:microsoft.com/office/officeart/2005/8/layout/hList6"/>
    <dgm:cxn modelId="{382265FC-76B5-40BD-94F0-EA14CE8E676F}" type="presParOf" srcId="{9572D637-9675-4BAB-A5CE-C2082496E34C}" destId="{4213F25B-10C7-4BE3-BFC6-BE3ABD3425D1}" srcOrd="5" destOrd="0" presId="urn:microsoft.com/office/officeart/2005/8/layout/hList6"/>
    <dgm:cxn modelId="{A73934E5-E394-41FF-BDB1-9F5E16A63CA1}" type="presParOf" srcId="{9572D637-9675-4BAB-A5CE-C2082496E34C}" destId="{850228C8-B608-44FA-8154-F5D4E934AF53}" srcOrd="6" destOrd="0" presId="urn:microsoft.com/office/officeart/2005/8/layout/hList6"/>
    <dgm:cxn modelId="{304D4FF9-A0CE-43F9-8A76-DAD805528778}" type="presParOf" srcId="{9572D637-9675-4BAB-A5CE-C2082496E34C}" destId="{392A5256-C92C-4AC9-9188-39BB5AC33953}" srcOrd="7" destOrd="0" presId="urn:microsoft.com/office/officeart/2005/8/layout/hList6"/>
    <dgm:cxn modelId="{494E360D-4248-41F4-8FAA-84CF4FC42E10}" type="presParOf" srcId="{9572D637-9675-4BAB-A5CE-C2082496E34C}" destId="{74D69A23-40A9-49F2-93B8-BD6C8940C907}" srcOrd="8" destOrd="0" presId="urn:microsoft.com/office/officeart/2005/8/layout/hList6"/>
    <dgm:cxn modelId="{B2086BBF-7D87-4F31-B82F-5413993E398A}" type="presParOf" srcId="{9572D637-9675-4BAB-A5CE-C2082496E34C}" destId="{F370877F-0346-4F61-8785-35EEEF561273}" srcOrd="9" destOrd="0" presId="urn:microsoft.com/office/officeart/2005/8/layout/hList6"/>
    <dgm:cxn modelId="{620AC4C6-9923-4E23-A2D5-A88733FB541A}" type="presParOf" srcId="{9572D637-9675-4BAB-A5CE-C2082496E34C}" destId="{3F87E126-1B3E-442A-AE00-6860742B5C21}" srcOrd="1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F4B0FD-0EE4-479F-828C-C16DA1A8699C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384D9AC8-5DAB-4249-9C56-6DC3472E5FDA}">
      <dgm:prSet phldrT="[Texto]"/>
      <dgm:spPr/>
      <dgm:t>
        <a:bodyPr/>
        <a:lstStyle/>
        <a:p>
          <a:r>
            <a:rPr lang="es-ES" dirty="0"/>
            <a:t>Necesidad de País</a:t>
          </a:r>
        </a:p>
      </dgm:t>
    </dgm:pt>
    <dgm:pt modelId="{2DB29B60-3EAC-485F-B780-73E6F5D849AA}" type="parTrans" cxnId="{80CD4BB5-6C9D-470A-87B9-29CA5A07F181}">
      <dgm:prSet/>
      <dgm:spPr/>
      <dgm:t>
        <a:bodyPr/>
        <a:lstStyle/>
        <a:p>
          <a:endParaRPr lang="es-ES"/>
        </a:p>
      </dgm:t>
    </dgm:pt>
    <dgm:pt modelId="{466215DF-4126-405F-9206-7E180EB46E9C}" type="sibTrans" cxnId="{80CD4BB5-6C9D-470A-87B9-29CA5A07F181}">
      <dgm:prSet/>
      <dgm:spPr/>
      <dgm:t>
        <a:bodyPr/>
        <a:lstStyle/>
        <a:p>
          <a:endParaRPr lang="es-ES"/>
        </a:p>
      </dgm:t>
    </dgm:pt>
    <dgm:pt modelId="{23D6C5F2-C9FA-4919-91B5-711C7CFB67A7}">
      <dgm:prSet phldrT="[Texto]" custT="1"/>
      <dgm:spPr/>
      <dgm:t>
        <a:bodyPr/>
        <a:lstStyle/>
        <a:p>
          <a:r>
            <a:rPr lang="es-HN" sz="2000" dirty="0"/>
            <a:t>Formar profesionales a nivel universitario en esta área para suplir la necesidad en los hospitales, centros de Rehabilitación, ya que no se contaba con un especialista en esta área</a:t>
          </a:r>
          <a:endParaRPr lang="es-ES" sz="2000" dirty="0"/>
        </a:p>
      </dgm:t>
    </dgm:pt>
    <dgm:pt modelId="{309063DE-4055-4478-8C73-90BE09AF9A71}" type="parTrans" cxnId="{02144A13-033C-4B3F-B44F-F63E0A74A45F}">
      <dgm:prSet/>
      <dgm:spPr/>
      <dgm:t>
        <a:bodyPr/>
        <a:lstStyle/>
        <a:p>
          <a:endParaRPr lang="es-ES"/>
        </a:p>
      </dgm:t>
    </dgm:pt>
    <dgm:pt modelId="{2786870D-8FB5-4604-BDE4-15AE478DF8A7}" type="sibTrans" cxnId="{02144A13-033C-4B3F-B44F-F63E0A74A45F}">
      <dgm:prSet/>
      <dgm:spPr/>
      <dgm:t>
        <a:bodyPr/>
        <a:lstStyle/>
        <a:p>
          <a:endParaRPr lang="es-ES"/>
        </a:p>
      </dgm:t>
    </dgm:pt>
    <dgm:pt modelId="{5FE4D572-84F2-4E2A-8977-ACADC636867E}">
      <dgm:prSet phldrT="[Texto]"/>
      <dgm:spPr/>
      <dgm:t>
        <a:bodyPr/>
        <a:lstStyle/>
        <a:p>
          <a:r>
            <a:rPr lang="es-ES" dirty="0"/>
            <a:t>Nuevas tendencias</a:t>
          </a:r>
        </a:p>
      </dgm:t>
    </dgm:pt>
    <dgm:pt modelId="{026DB331-C42B-40EC-90DE-CB998A5B82A4}" type="parTrans" cxnId="{2A352172-CC6D-4FA8-AC01-CAAC7689AAC6}">
      <dgm:prSet/>
      <dgm:spPr/>
      <dgm:t>
        <a:bodyPr/>
        <a:lstStyle/>
        <a:p>
          <a:endParaRPr lang="es-ES"/>
        </a:p>
      </dgm:t>
    </dgm:pt>
    <dgm:pt modelId="{D1536DE4-CE53-4A1B-8411-73BD402A3B5F}" type="sibTrans" cxnId="{2A352172-CC6D-4FA8-AC01-CAAC7689AAC6}">
      <dgm:prSet/>
      <dgm:spPr/>
      <dgm:t>
        <a:bodyPr/>
        <a:lstStyle/>
        <a:p>
          <a:endParaRPr lang="es-ES"/>
        </a:p>
      </dgm:t>
    </dgm:pt>
    <dgm:pt modelId="{3E4D8229-B9C5-4AC9-8E7B-973CA48E4064}">
      <dgm:prSet phldrT="[Texto]"/>
      <dgm:spPr/>
      <dgm:t>
        <a:bodyPr/>
        <a:lstStyle/>
        <a:p>
          <a:r>
            <a:rPr lang="es-HN" dirty="0"/>
            <a:t>Se ha ido implementando y rediseñando en base a las necesidades encontradas en los centros y a las exigencias de las diferentes evaluaciones y autoevaluaciones y el ponerse a la par con las nuevas técnicas a nivel internacional</a:t>
          </a:r>
          <a:endParaRPr lang="es-ES" dirty="0"/>
        </a:p>
      </dgm:t>
    </dgm:pt>
    <dgm:pt modelId="{806A9403-61F8-40B0-B7B9-09925DF4D074}" type="parTrans" cxnId="{C02CE3E1-C903-4F1E-9D83-A6632C366375}">
      <dgm:prSet/>
      <dgm:spPr/>
      <dgm:t>
        <a:bodyPr/>
        <a:lstStyle/>
        <a:p>
          <a:endParaRPr lang="es-ES"/>
        </a:p>
      </dgm:t>
    </dgm:pt>
    <dgm:pt modelId="{C6AE3669-CF57-448C-A229-029369A30B46}" type="sibTrans" cxnId="{C02CE3E1-C903-4F1E-9D83-A6632C366375}">
      <dgm:prSet/>
      <dgm:spPr/>
      <dgm:t>
        <a:bodyPr/>
        <a:lstStyle/>
        <a:p>
          <a:endParaRPr lang="es-ES"/>
        </a:p>
      </dgm:t>
    </dgm:pt>
    <dgm:pt modelId="{B47D584E-81F2-4BE1-A0D2-DEB7BCCC0911}" type="pres">
      <dgm:prSet presAssocID="{39F4B0FD-0EE4-479F-828C-C16DA1A8699C}" presName="Name0" presStyleCnt="0">
        <dgm:presLayoutVars>
          <dgm:dir/>
          <dgm:animLvl val="lvl"/>
          <dgm:resizeHandles/>
        </dgm:presLayoutVars>
      </dgm:prSet>
      <dgm:spPr/>
    </dgm:pt>
    <dgm:pt modelId="{AA0D44CD-B97B-4445-A27A-A0A7BCA1A443}" type="pres">
      <dgm:prSet presAssocID="{384D9AC8-5DAB-4249-9C56-6DC3472E5FDA}" presName="linNode" presStyleCnt="0"/>
      <dgm:spPr/>
    </dgm:pt>
    <dgm:pt modelId="{CE4E1332-29F3-4123-9EB0-FEF139A9D63C}" type="pres">
      <dgm:prSet presAssocID="{384D9AC8-5DAB-4249-9C56-6DC3472E5FDA}" presName="parentShp" presStyleLbl="node1" presStyleIdx="0" presStyleCnt="2">
        <dgm:presLayoutVars>
          <dgm:bulletEnabled val="1"/>
        </dgm:presLayoutVars>
      </dgm:prSet>
      <dgm:spPr/>
    </dgm:pt>
    <dgm:pt modelId="{923D806B-5FA2-45F4-8385-71FD0BAA0E7F}" type="pres">
      <dgm:prSet presAssocID="{384D9AC8-5DAB-4249-9C56-6DC3472E5FDA}" presName="childShp" presStyleLbl="bgAccFollowNode1" presStyleIdx="0" presStyleCnt="2">
        <dgm:presLayoutVars>
          <dgm:bulletEnabled val="1"/>
        </dgm:presLayoutVars>
      </dgm:prSet>
      <dgm:spPr/>
    </dgm:pt>
    <dgm:pt modelId="{91454E23-924D-4B1C-A764-0D74891864D8}" type="pres">
      <dgm:prSet presAssocID="{466215DF-4126-405F-9206-7E180EB46E9C}" presName="spacing" presStyleCnt="0"/>
      <dgm:spPr/>
    </dgm:pt>
    <dgm:pt modelId="{48673705-3123-43E5-B153-3A3FB1F80DAB}" type="pres">
      <dgm:prSet presAssocID="{5FE4D572-84F2-4E2A-8977-ACADC636867E}" presName="linNode" presStyleCnt="0"/>
      <dgm:spPr/>
    </dgm:pt>
    <dgm:pt modelId="{F02F6225-D2F5-435B-AFD9-1BCC676DC936}" type="pres">
      <dgm:prSet presAssocID="{5FE4D572-84F2-4E2A-8977-ACADC636867E}" presName="parentShp" presStyleLbl="node1" presStyleIdx="1" presStyleCnt="2">
        <dgm:presLayoutVars>
          <dgm:bulletEnabled val="1"/>
        </dgm:presLayoutVars>
      </dgm:prSet>
      <dgm:spPr/>
    </dgm:pt>
    <dgm:pt modelId="{E877AC4F-F123-4223-9423-6A9930E672F3}" type="pres">
      <dgm:prSet presAssocID="{5FE4D572-84F2-4E2A-8977-ACADC636867E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02144A13-033C-4B3F-B44F-F63E0A74A45F}" srcId="{384D9AC8-5DAB-4249-9C56-6DC3472E5FDA}" destId="{23D6C5F2-C9FA-4919-91B5-711C7CFB67A7}" srcOrd="0" destOrd="0" parTransId="{309063DE-4055-4478-8C73-90BE09AF9A71}" sibTransId="{2786870D-8FB5-4604-BDE4-15AE478DF8A7}"/>
    <dgm:cxn modelId="{2A352172-CC6D-4FA8-AC01-CAAC7689AAC6}" srcId="{39F4B0FD-0EE4-479F-828C-C16DA1A8699C}" destId="{5FE4D572-84F2-4E2A-8977-ACADC636867E}" srcOrd="1" destOrd="0" parTransId="{026DB331-C42B-40EC-90DE-CB998A5B82A4}" sibTransId="{D1536DE4-CE53-4A1B-8411-73BD402A3B5F}"/>
    <dgm:cxn modelId="{83D1E096-8B47-42B9-805B-CFE18E984B9D}" type="presOf" srcId="{5FE4D572-84F2-4E2A-8977-ACADC636867E}" destId="{F02F6225-D2F5-435B-AFD9-1BCC676DC936}" srcOrd="0" destOrd="0" presId="urn:microsoft.com/office/officeart/2005/8/layout/vList6"/>
    <dgm:cxn modelId="{E85188AC-D35F-481F-BB32-C00ECA0C2E3C}" type="presOf" srcId="{23D6C5F2-C9FA-4919-91B5-711C7CFB67A7}" destId="{923D806B-5FA2-45F4-8385-71FD0BAA0E7F}" srcOrd="0" destOrd="0" presId="urn:microsoft.com/office/officeart/2005/8/layout/vList6"/>
    <dgm:cxn modelId="{78B3B9B3-0A9E-4D32-B4B2-F5BAD28BEC6C}" type="presOf" srcId="{3E4D8229-B9C5-4AC9-8E7B-973CA48E4064}" destId="{E877AC4F-F123-4223-9423-6A9930E672F3}" srcOrd="0" destOrd="0" presId="urn:microsoft.com/office/officeart/2005/8/layout/vList6"/>
    <dgm:cxn modelId="{80CD4BB5-6C9D-470A-87B9-29CA5A07F181}" srcId="{39F4B0FD-0EE4-479F-828C-C16DA1A8699C}" destId="{384D9AC8-5DAB-4249-9C56-6DC3472E5FDA}" srcOrd="0" destOrd="0" parTransId="{2DB29B60-3EAC-485F-B780-73E6F5D849AA}" sibTransId="{466215DF-4126-405F-9206-7E180EB46E9C}"/>
    <dgm:cxn modelId="{1112FFC6-7E78-4E53-8614-D3A429629AF3}" type="presOf" srcId="{384D9AC8-5DAB-4249-9C56-6DC3472E5FDA}" destId="{CE4E1332-29F3-4123-9EB0-FEF139A9D63C}" srcOrd="0" destOrd="0" presId="urn:microsoft.com/office/officeart/2005/8/layout/vList6"/>
    <dgm:cxn modelId="{61B237DD-4AA7-4AF8-B901-E24EDF50F4FE}" type="presOf" srcId="{39F4B0FD-0EE4-479F-828C-C16DA1A8699C}" destId="{B47D584E-81F2-4BE1-A0D2-DEB7BCCC0911}" srcOrd="0" destOrd="0" presId="urn:microsoft.com/office/officeart/2005/8/layout/vList6"/>
    <dgm:cxn modelId="{C02CE3E1-C903-4F1E-9D83-A6632C366375}" srcId="{5FE4D572-84F2-4E2A-8977-ACADC636867E}" destId="{3E4D8229-B9C5-4AC9-8E7B-973CA48E4064}" srcOrd="0" destOrd="0" parTransId="{806A9403-61F8-40B0-B7B9-09925DF4D074}" sibTransId="{C6AE3669-CF57-448C-A229-029369A30B46}"/>
    <dgm:cxn modelId="{615BE8C9-ED62-4E77-8243-961B9AC8608E}" type="presParOf" srcId="{B47D584E-81F2-4BE1-A0D2-DEB7BCCC0911}" destId="{AA0D44CD-B97B-4445-A27A-A0A7BCA1A443}" srcOrd="0" destOrd="0" presId="urn:microsoft.com/office/officeart/2005/8/layout/vList6"/>
    <dgm:cxn modelId="{EEDB0A9D-01EE-4F38-8536-E456FC9F3A9A}" type="presParOf" srcId="{AA0D44CD-B97B-4445-A27A-A0A7BCA1A443}" destId="{CE4E1332-29F3-4123-9EB0-FEF139A9D63C}" srcOrd="0" destOrd="0" presId="urn:microsoft.com/office/officeart/2005/8/layout/vList6"/>
    <dgm:cxn modelId="{C40F1F98-D569-4948-9DFA-088C640C6EC2}" type="presParOf" srcId="{AA0D44CD-B97B-4445-A27A-A0A7BCA1A443}" destId="{923D806B-5FA2-45F4-8385-71FD0BAA0E7F}" srcOrd="1" destOrd="0" presId="urn:microsoft.com/office/officeart/2005/8/layout/vList6"/>
    <dgm:cxn modelId="{9F9B045D-F23E-41EA-A060-891645D7D6BF}" type="presParOf" srcId="{B47D584E-81F2-4BE1-A0D2-DEB7BCCC0911}" destId="{91454E23-924D-4B1C-A764-0D74891864D8}" srcOrd="1" destOrd="0" presId="urn:microsoft.com/office/officeart/2005/8/layout/vList6"/>
    <dgm:cxn modelId="{4F42E478-91E6-4771-8414-770EB9B8A797}" type="presParOf" srcId="{B47D584E-81F2-4BE1-A0D2-DEB7BCCC0911}" destId="{48673705-3123-43E5-B153-3A3FB1F80DAB}" srcOrd="2" destOrd="0" presId="urn:microsoft.com/office/officeart/2005/8/layout/vList6"/>
    <dgm:cxn modelId="{08F3ACB2-E680-4658-A726-233A9CF8A25D}" type="presParOf" srcId="{48673705-3123-43E5-B153-3A3FB1F80DAB}" destId="{F02F6225-D2F5-435B-AFD9-1BCC676DC936}" srcOrd="0" destOrd="0" presId="urn:microsoft.com/office/officeart/2005/8/layout/vList6"/>
    <dgm:cxn modelId="{E8D69CBD-03F5-4E47-AED9-EB960EC1444C}" type="presParOf" srcId="{48673705-3123-43E5-B153-3A3FB1F80DAB}" destId="{E877AC4F-F123-4223-9423-6A9930E672F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A97C81-F513-4ADE-8147-6693E6F97E4B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AB33185-970A-4252-B607-EF48015A5A50}">
      <dgm:prSet phldrT="[Texto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HN" sz="1800" b="1" dirty="0">
              <a:solidFill>
                <a:schemeClr val="tx1"/>
              </a:solidFill>
              <a:effectLst/>
            </a:rPr>
            <a:t>Dominantes</a:t>
          </a:r>
          <a:endParaRPr lang="es-HN" sz="1600" b="1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defTabSz="2578100">
            <a:spcBef>
              <a:spcPct val="0"/>
            </a:spcBef>
          </a:pPr>
          <a:endParaRPr lang="es-ES" b="1" dirty="0">
            <a:solidFill>
              <a:schemeClr val="tx1"/>
            </a:solidFill>
          </a:endParaRPr>
        </a:p>
      </dgm:t>
    </dgm:pt>
    <dgm:pt modelId="{3EB80B83-CFE0-46EB-96D9-81D5843F2264}" type="parTrans" cxnId="{7E26B23A-A6F2-448C-A06D-0D45392E3E41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46CCEF8E-CC1F-497F-BFBF-9C2E4633879E}" type="sibTrans" cxnId="{7E26B23A-A6F2-448C-A06D-0D45392E3E41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3B17E318-B09F-4898-B034-5E6F038AFAE8}">
      <dgm:prSet phldrT="[Texto]"/>
      <dgm:spPr/>
      <dgm:t>
        <a:bodyPr/>
        <a:lstStyle/>
        <a:p>
          <a:pPr marL="0" lvl="0" indent="0">
            <a:lnSpc>
              <a:spcPct val="150000"/>
            </a:lnSpc>
            <a:spcAft>
              <a:spcPts val="0"/>
            </a:spcAft>
            <a:buFont typeface="Symbol" panose="05050102010706020507" pitchFamily="18" charset="2"/>
            <a:buNone/>
          </a:pPr>
          <a:r>
            <a:rPr lang="es-HN" sz="1800" b="1" dirty="0">
              <a:solidFill>
                <a:schemeClr val="tx1"/>
              </a:solidFill>
              <a:effectLst/>
            </a:rPr>
            <a:t>    Terapia Física</a:t>
          </a:r>
          <a:endParaRPr lang="es-HN" sz="1600" b="1" dirty="0">
            <a:solidFill>
              <a:schemeClr val="tx1"/>
            </a:solidFill>
            <a:effectLst/>
          </a:endParaRPr>
        </a:p>
        <a:p>
          <a:pPr marL="342900" lvl="0" indent="-342900">
            <a:lnSpc>
              <a:spcPct val="150000"/>
            </a:lnSpc>
            <a:spcAft>
              <a:spcPts val="0"/>
            </a:spcAft>
            <a:buFont typeface="Symbol" panose="05050102010706020507" pitchFamily="18" charset="2"/>
            <a:buChar char=""/>
          </a:pPr>
          <a:r>
            <a:rPr lang="es-HN" sz="1800" b="1" dirty="0">
              <a:solidFill>
                <a:schemeClr val="tx1"/>
              </a:solidFill>
              <a:effectLst/>
            </a:rPr>
            <a:t>Terapia Ocupacional</a:t>
          </a:r>
          <a:endParaRPr lang="es-HN" sz="1600" b="1" dirty="0">
            <a:solidFill>
              <a:schemeClr val="tx1"/>
            </a:solidFill>
            <a:effectLst/>
          </a:endParaRPr>
        </a:p>
        <a:p>
          <a:pPr marL="342900" lvl="0" indent="-342900">
            <a:lnSpc>
              <a:spcPct val="150000"/>
            </a:lnSpc>
            <a:spcAft>
              <a:spcPts val="0"/>
            </a:spcAft>
            <a:buFont typeface="Symbol" panose="05050102010706020507" pitchFamily="18" charset="2"/>
            <a:buChar char=""/>
          </a:pPr>
          <a:r>
            <a:rPr lang="es-HN" sz="1800" b="1" dirty="0">
              <a:solidFill>
                <a:schemeClr val="tx1"/>
              </a:solidFill>
              <a:effectLst/>
            </a:rPr>
            <a:t>Rehabilitación basada en la Comunidad (RBC)</a:t>
          </a:r>
          <a:endParaRPr lang="es-HN" sz="1600" b="1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endParaRPr lang="es-ES" b="1" dirty="0">
            <a:solidFill>
              <a:schemeClr val="tx1"/>
            </a:solidFill>
          </a:endParaRPr>
        </a:p>
      </dgm:t>
    </dgm:pt>
    <dgm:pt modelId="{6E57B7A3-F09F-4B38-B87B-39AF69FC1464}" type="parTrans" cxnId="{22E77256-0FD1-4F2B-AFA9-86F753EA35E1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DA772EA8-36B4-441D-8A70-099EB7ED3628}" type="sibTrans" cxnId="{22E77256-0FD1-4F2B-AFA9-86F753EA35E1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EA07ADDE-428B-40FC-9FBC-D68BE0BA9884}">
      <dgm:prSet phldrT="[Texto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HN" sz="1800" b="1" dirty="0">
              <a:solidFill>
                <a:schemeClr val="tx1"/>
              </a:solidFill>
              <a:effectLst/>
            </a:rPr>
            <a:t>Emergentes</a:t>
          </a:r>
          <a:endParaRPr lang="es-HN" sz="1600" b="1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defTabSz="1022350">
            <a:spcBef>
              <a:spcPct val="0"/>
            </a:spcBef>
          </a:pPr>
          <a:endParaRPr lang="es-ES" b="1" dirty="0">
            <a:solidFill>
              <a:schemeClr val="tx1"/>
            </a:solidFill>
          </a:endParaRPr>
        </a:p>
      </dgm:t>
    </dgm:pt>
    <dgm:pt modelId="{4E3CC7E9-2706-4FC5-B062-BE7FAA14E72C}" type="parTrans" cxnId="{14BA072D-165E-4160-BD1B-C3A92367351B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115DDC87-A2A5-4DCA-814D-8C99B64C1A8F}" type="sibTrans" cxnId="{14BA072D-165E-4160-BD1B-C3A92367351B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BFB30661-3F37-40D8-8AC8-D6DAD63D4134}">
      <dgm:prSet phldrT="[Texto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HN" sz="1800" b="1" dirty="0">
              <a:solidFill>
                <a:schemeClr val="tx1"/>
              </a:solidFill>
              <a:effectLst/>
            </a:rPr>
            <a:t>Decadentes </a:t>
          </a:r>
          <a:endParaRPr lang="es-HN" sz="1600" b="1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defTabSz="1022350">
            <a:spcBef>
              <a:spcPct val="0"/>
            </a:spcBef>
          </a:pPr>
          <a:endParaRPr lang="es-ES" b="1" dirty="0">
            <a:solidFill>
              <a:schemeClr val="tx1"/>
            </a:solidFill>
          </a:endParaRPr>
        </a:p>
      </dgm:t>
    </dgm:pt>
    <dgm:pt modelId="{D6DE6137-3066-482C-836A-8058D891D376}" type="parTrans" cxnId="{D8C2E297-24F5-4940-8128-D24D14228581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4FA50277-96F3-422A-A3D2-F4686F0C9875}" type="sibTrans" cxnId="{D8C2E297-24F5-4940-8128-D24D14228581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5039618E-B411-4C94-B9D2-947100C64254}">
      <dgm:prSet phldrT="[Texto]"/>
      <dgm:spPr/>
      <dgm:t>
        <a:bodyPr/>
        <a:lstStyle/>
        <a:p>
          <a:pPr marL="342900" lvl="0" indent="-342900">
            <a:lnSpc>
              <a:spcPct val="150000"/>
            </a:lnSpc>
            <a:spcAft>
              <a:spcPts val="0"/>
            </a:spcAft>
            <a:buFont typeface="Symbol" panose="05050102010706020507" pitchFamily="18" charset="2"/>
            <a:buChar char=""/>
          </a:pPr>
          <a:r>
            <a:rPr lang="es-HN" sz="1800" b="1" dirty="0">
              <a:solidFill>
                <a:schemeClr val="tx1"/>
              </a:solidFill>
              <a:effectLst/>
            </a:rPr>
            <a:t>Rehabilitación cardiorrespiratoria</a:t>
          </a:r>
          <a:endParaRPr lang="es-ES" b="1" dirty="0">
            <a:solidFill>
              <a:schemeClr val="tx1"/>
            </a:solidFill>
          </a:endParaRPr>
        </a:p>
      </dgm:t>
    </dgm:pt>
    <dgm:pt modelId="{8D34E160-4464-44CD-A3F5-91297A5C79E4}" type="parTrans" cxnId="{3D3C2375-EA52-474E-B8C7-1EECFCD03EF5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DADD0DF9-EE1C-4569-B96B-446E869C702D}" type="sibTrans" cxnId="{3D3C2375-EA52-474E-B8C7-1EECFCD03EF5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0C1C7DB7-57B0-4AB7-9356-0B75343F6D4E}">
      <dgm:prSet phldrT="[Texto]"/>
      <dgm:spPr/>
      <dgm:t>
        <a:bodyPr/>
        <a:lstStyle/>
        <a:p>
          <a:r>
            <a:rPr lang="es-HN" b="1" dirty="0">
              <a:solidFill>
                <a:schemeClr val="tx1"/>
              </a:solidFill>
              <a:effectLst/>
            </a:rPr>
            <a:t>Incursión en zonas alejadas y de mayor pobreza</a:t>
          </a:r>
          <a:endParaRPr lang="es-ES" b="1" dirty="0">
            <a:solidFill>
              <a:schemeClr val="tx1"/>
            </a:solidFill>
          </a:endParaRPr>
        </a:p>
      </dgm:t>
    </dgm:pt>
    <dgm:pt modelId="{E5B8C372-067D-496A-A177-A9AF22C38519}" type="sibTrans" cxnId="{B502A04A-200C-4FFB-940E-21EF374D57B0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A9FCCB45-104F-47BE-B549-3BB435F9247A}" type="parTrans" cxnId="{B502A04A-200C-4FFB-940E-21EF374D57B0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1725B531-C326-4D45-B933-796D3958E7E1}">
      <dgm:prSet/>
      <dgm:spPr/>
      <dgm:t>
        <a:bodyPr/>
        <a:lstStyle/>
        <a:p>
          <a:r>
            <a:rPr lang="es-HN" b="1">
              <a:solidFill>
                <a:schemeClr val="tx1"/>
              </a:solidFill>
              <a:effectLst/>
            </a:rPr>
            <a:t>Participación en investigaciones en el área de Rehabilitación</a:t>
          </a:r>
          <a:endParaRPr lang="es-HN" b="1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194EB4C0-1A11-4810-8DA0-F7EFED57B4B5}" type="sibTrans" cxnId="{6C771AE6-706C-458E-BEF2-0F20E498E99C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C465704E-9367-48A6-96DC-19656AF78FA6}" type="parTrans" cxnId="{6C771AE6-706C-458E-BEF2-0F20E498E99C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C9E5D345-E557-4ABF-A816-B340BCD5428A}">
      <dgm:prSet phldrT="[Texto]" phldr="1"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7887F143-84F3-4631-AD98-00EBFA3453E1}" type="sibTrans" cxnId="{4AE25369-A21C-4A6E-B136-54E7B635D440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3266D30A-04C1-4351-A804-5F6A5A7C0AEB}" type="parTrans" cxnId="{4AE25369-A21C-4A6E-B136-54E7B635D440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AE6550EA-4D38-44D9-80AC-BC6973DCBA98}">
      <dgm:prSet phldrT="[Texto]"/>
      <dgm:spPr/>
      <dgm:t>
        <a:bodyPr/>
        <a:lstStyle/>
        <a:p>
          <a:pPr marL="0" lvl="0" indent="0">
            <a:lnSpc>
              <a:spcPct val="150000"/>
            </a:lnSpc>
            <a:spcAft>
              <a:spcPts val="0"/>
            </a:spcAft>
            <a:buFont typeface="Symbol" panose="05050102010706020507" pitchFamily="18" charset="2"/>
            <a:buNone/>
          </a:pPr>
          <a:r>
            <a:rPr lang="es-HN" sz="1800" b="1" dirty="0">
              <a:solidFill>
                <a:schemeClr val="tx1"/>
              </a:solidFill>
              <a:effectLst/>
            </a:rPr>
            <a:t>Rehabilitación deportiva</a:t>
          </a:r>
          <a:endParaRPr lang="es-ES" b="1" dirty="0">
            <a:solidFill>
              <a:schemeClr val="tx1"/>
            </a:solidFill>
          </a:endParaRPr>
        </a:p>
      </dgm:t>
    </dgm:pt>
    <dgm:pt modelId="{D7560A1B-F79C-40E1-B6C3-6E981CB9C111}" type="parTrans" cxnId="{FFA647C6-D752-429F-8115-20C40D96B510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DADD1343-D1B7-4D03-87BB-F52CEA1E94B5}" type="sibTrans" cxnId="{FFA647C6-D752-429F-8115-20C40D96B510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1A8D4392-AB0E-446B-B70B-107BB7432E95}">
      <dgm:prSet phldrT="[Texto]"/>
      <dgm:spPr/>
      <dgm:t>
        <a:bodyPr/>
        <a:lstStyle/>
        <a:p>
          <a:pPr marL="0" lvl="0" indent="0">
            <a:lnSpc>
              <a:spcPct val="150000"/>
            </a:lnSpc>
            <a:spcAft>
              <a:spcPts val="0"/>
            </a:spcAft>
            <a:buFont typeface="Symbol" panose="05050102010706020507" pitchFamily="18" charset="2"/>
            <a:buNone/>
          </a:pPr>
          <a:r>
            <a:rPr lang="es-HN" sz="1800" b="1" dirty="0">
              <a:solidFill>
                <a:schemeClr val="tx1"/>
              </a:solidFill>
              <a:effectLst/>
            </a:rPr>
            <a:t>Rehabilitación pediátrica </a:t>
          </a:r>
          <a:endParaRPr lang="es-HN" sz="1600" b="1" dirty="0">
            <a:solidFill>
              <a:schemeClr val="tx1"/>
            </a:solidFill>
            <a:effectLst/>
          </a:endParaRPr>
        </a:p>
        <a:p>
          <a:pPr marL="342900" lvl="0" indent="-342900">
            <a:lnSpc>
              <a:spcPct val="150000"/>
            </a:lnSpc>
            <a:spcAft>
              <a:spcPts val="0"/>
            </a:spcAft>
            <a:buFont typeface="Symbol" panose="05050102010706020507" pitchFamily="18" charset="2"/>
            <a:buChar char=""/>
          </a:pPr>
          <a:r>
            <a:rPr lang="es-HN" sz="1800" b="1" dirty="0">
              <a:solidFill>
                <a:schemeClr val="tx1"/>
              </a:solidFill>
              <a:effectLst/>
            </a:rPr>
            <a:t>Rehabilitación neurológica</a:t>
          </a:r>
          <a:endParaRPr lang="es-HN" sz="1600" b="1" dirty="0">
            <a:solidFill>
              <a:schemeClr val="tx1"/>
            </a:solidFill>
            <a:effectLst/>
          </a:endParaRPr>
        </a:p>
        <a:p>
          <a:pPr marL="342900" lvl="0" indent="-342900">
            <a:lnSpc>
              <a:spcPct val="150000"/>
            </a:lnSpc>
            <a:spcAft>
              <a:spcPts val="0"/>
            </a:spcAft>
            <a:buFont typeface="Symbol" panose="05050102010706020507" pitchFamily="18" charset="2"/>
            <a:buChar char=""/>
          </a:pPr>
          <a:r>
            <a:rPr lang="es-HN" sz="1800" b="1" dirty="0">
              <a:solidFill>
                <a:schemeClr val="tx1"/>
              </a:solidFill>
              <a:effectLst/>
            </a:rPr>
            <a:t>Rehabilitación geriátrica</a:t>
          </a:r>
          <a:endParaRPr lang="es-HN" sz="1600" b="1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marL="0" lvl="0" indent="0">
            <a:lnSpc>
              <a:spcPct val="150000"/>
            </a:lnSpc>
            <a:spcAft>
              <a:spcPts val="0"/>
            </a:spcAft>
            <a:buFont typeface="Symbol" panose="05050102010706020507" pitchFamily="18" charset="2"/>
            <a:buNone/>
          </a:pPr>
          <a:endParaRPr lang="es-ES" b="1" dirty="0">
            <a:solidFill>
              <a:schemeClr val="tx1"/>
            </a:solidFill>
          </a:endParaRPr>
        </a:p>
      </dgm:t>
    </dgm:pt>
    <dgm:pt modelId="{0502D7BE-4C41-4D0C-9502-350E94C627DC}" type="parTrans" cxnId="{D047E1C1-23D3-445C-9BBC-A907ADD1730F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7AC8E64B-CBB3-4654-A234-F6F08FA444CB}" type="sibTrans" cxnId="{D047E1C1-23D3-445C-9BBC-A907ADD1730F}">
      <dgm:prSet/>
      <dgm:spPr/>
      <dgm:t>
        <a:bodyPr/>
        <a:lstStyle/>
        <a:p>
          <a:endParaRPr lang="es-ES" b="1">
            <a:solidFill>
              <a:schemeClr val="tx1"/>
            </a:solidFill>
          </a:endParaRPr>
        </a:p>
      </dgm:t>
    </dgm:pt>
    <dgm:pt modelId="{E8C1AA3D-9BDB-4E68-A72C-94B145662B16}" type="pres">
      <dgm:prSet presAssocID="{97A97C81-F513-4ADE-8147-6693E6F97E4B}" presName="Name0" presStyleCnt="0">
        <dgm:presLayoutVars>
          <dgm:dir/>
          <dgm:animLvl val="lvl"/>
          <dgm:resizeHandles val="exact"/>
        </dgm:presLayoutVars>
      </dgm:prSet>
      <dgm:spPr/>
    </dgm:pt>
    <dgm:pt modelId="{9248DF9D-D429-401F-9227-525A9DC1331F}" type="pres">
      <dgm:prSet presAssocID="{DAB33185-970A-4252-B607-EF48015A5A50}" presName="composite" presStyleCnt="0"/>
      <dgm:spPr/>
    </dgm:pt>
    <dgm:pt modelId="{E4AE6D22-B7FD-4384-87C8-13B5073F20FA}" type="pres">
      <dgm:prSet presAssocID="{DAB33185-970A-4252-B607-EF48015A5A5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176D8DEC-E9C5-42D5-81D2-696C176C9BA5}" type="pres">
      <dgm:prSet presAssocID="{DAB33185-970A-4252-B607-EF48015A5A50}" presName="desTx" presStyleLbl="alignAccFollowNode1" presStyleIdx="0" presStyleCnt="3">
        <dgm:presLayoutVars>
          <dgm:bulletEnabled val="1"/>
        </dgm:presLayoutVars>
      </dgm:prSet>
      <dgm:spPr/>
    </dgm:pt>
    <dgm:pt modelId="{D3604754-8731-42BF-801B-B3C48DC790CA}" type="pres">
      <dgm:prSet presAssocID="{46CCEF8E-CC1F-497F-BFBF-9C2E4633879E}" presName="space" presStyleCnt="0"/>
      <dgm:spPr/>
    </dgm:pt>
    <dgm:pt modelId="{B75237E4-D149-4B44-88DE-B14EFC2868D1}" type="pres">
      <dgm:prSet presAssocID="{EA07ADDE-428B-40FC-9FBC-D68BE0BA9884}" presName="composite" presStyleCnt="0"/>
      <dgm:spPr/>
    </dgm:pt>
    <dgm:pt modelId="{4FD1F951-1C5A-4D48-B6DE-4E86572D5136}" type="pres">
      <dgm:prSet presAssocID="{EA07ADDE-428B-40FC-9FBC-D68BE0BA9884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7EFB62FC-36A6-4346-8C92-0AAEFF40F6D6}" type="pres">
      <dgm:prSet presAssocID="{EA07ADDE-428B-40FC-9FBC-D68BE0BA9884}" presName="desTx" presStyleLbl="alignAccFollowNode1" presStyleIdx="1" presStyleCnt="3">
        <dgm:presLayoutVars>
          <dgm:bulletEnabled val="1"/>
        </dgm:presLayoutVars>
      </dgm:prSet>
      <dgm:spPr/>
    </dgm:pt>
    <dgm:pt modelId="{56D59D19-0817-47D2-9433-FB21CC30D162}" type="pres">
      <dgm:prSet presAssocID="{115DDC87-A2A5-4DCA-814D-8C99B64C1A8F}" presName="space" presStyleCnt="0"/>
      <dgm:spPr/>
    </dgm:pt>
    <dgm:pt modelId="{3B22750A-712E-41A0-860E-3EB82A0EC95E}" type="pres">
      <dgm:prSet presAssocID="{BFB30661-3F37-40D8-8AC8-D6DAD63D4134}" presName="composite" presStyleCnt="0"/>
      <dgm:spPr/>
    </dgm:pt>
    <dgm:pt modelId="{CB748A5F-AB22-4BF2-82D5-5D9A1CD89DF4}" type="pres">
      <dgm:prSet presAssocID="{BFB30661-3F37-40D8-8AC8-D6DAD63D4134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53E7768A-06DA-48B0-A0B2-1F046172FF16}" type="pres">
      <dgm:prSet presAssocID="{BFB30661-3F37-40D8-8AC8-D6DAD63D4134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D4B2481F-5A13-4A05-B4BF-A3A1E0708476}" type="presOf" srcId="{C9E5D345-E557-4ABF-A816-B340BCD5428A}" destId="{7EFB62FC-36A6-4346-8C92-0AAEFF40F6D6}" srcOrd="0" destOrd="2" presId="urn:microsoft.com/office/officeart/2005/8/layout/hList1"/>
    <dgm:cxn modelId="{14BA072D-165E-4160-BD1B-C3A92367351B}" srcId="{97A97C81-F513-4ADE-8147-6693E6F97E4B}" destId="{EA07ADDE-428B-40FC-9FBC-D68BE0BA9884}" srcOrd="1" destOrd="0" parTransId="{4E3CC7E9-2706-4FC5-B062-BE7FAA14E72C}" sibTransId="{115DDC87-A2A5-4DCA-814D-8C99B64C1A8F}"/>
    <dgm:cxn modelId="{0952A734-7C8D-4D11-A045-F4849C3DCA15}" type="presOf" srcId="{0C1C7DB7-57B0-4AB7-9356-0B75343F6D4E}" destId="{7EFB62FC-36A6-4346-8C92-0AAEFF40F6D6}" srcOrd="0" destOrd="0" presId="urn:microsoft.com/office/officeart/2005/8/layout/hList1"/>
    <dgm:cxn modelId="{7E26B23A-A6F2-448C-A06D-0D45392E3E41}" srcId="{97A97C81-F513-4ADE-8147-6693E6F97E4B}" destId="{DAB33185-970A-4252-B607-EF48015A5A50}" srcOrd="0" destOrd="0" parTransId="{3EB80B83-CFE0-46EB-96D9-81D5843F2264}" sibTransId="{46CCEF8E-CC1F-497F-BFBF-9C2E4633879E}"/>
    <dgm:cxn modelId="{0F944066-A391-4EEB-BC4D-099B88BD0B4B}" type="presOf" srcId="{3B17E318-B09F-4898-B034-5E6F038AFAE8}" destId="{176D8DEC-E9C5-42D5-81D2-696C176C9BA5}" srcOrd="0" destOrd="0" presId="urn:microsoft.com/office/officeart/2005/8/layout/hList1"/>
    <dgm:cxn modelId="{4AE25369-A21C-4A6E-B136-54E7B635D440}" srcId="{EA07ADDE-428B-40FC-9FBC-D68BE0BA9884}" destId="{C9E5D345-E557-4ABF-A816-B340BCD5428A}" srcOrd="2" destOrd="0" parTransId="{3266D30A-04C1-4351-A804-5F6A5A7C0AEB}" sibTransId="{7887F143-84F3-4631-AD98-00EBFA3453E1}"/>
    <dgm:cxn modelId="{79DD464A-1E7D-46ED-9542-9F7502680DA9}" type="presOf" srcId="{BFB30661-3F37-40D8-8AC8-D6DAD63D4134}" destId="{CB748A5F-AB22-4BF2-82D5-5D9A1CD89DF4}" srcOrd="0" destOrd="0" presId="urn:microsoft.com/office/officeart/2005/8/layout/hList1"/>
    <dgm:cxn modelId="{B502A04A-200C-4FFB-940E-21EF374D57B0}" srcId="{EA07ADDE-428B-40FC-9FBC-D68BE0BA9884}" destId="{0C1C7DB7-57B0-4AB7-9356-0B75343F6D4E}" srcOrd="0" destOrd="0" parTransId="{A9FCCB45-104F-47BE-B549-3BB435F9247A}" sibTransId="{E5B8C372-067D-496A-A177-A9AF22C38519}"/>
    <dgm:cxn modelId="{FFD61F6E-1A55-4C2B-82A7-7869119355A2}" type="presOf" srcId="{AE6550EA-4D38-44D9-80AC-BC6973DCBA98}" destId="{53E7768A-06DA-48B0-A0B2-1F046172FF16}" srcOrd="0" destOrd="1" presId="urn:microsoft.com/office/officeart/2005/8/layout/hList1"/>
    <dgm:cxn modelId="{3D3C2375-EA52-474E-B8C7-1EECFCD03EF5}" srcId="{BFB30661-3F37-40D8-8AC8-D6DAD63D4134}" destId="{5039618E-B411-4C94-B9D2-947100C64254}" srcOrd="0" destOrd="0" parTransId="{8D34E160-4464-44CD-A3F5-91297A5C79E4}" sibTransId="{DADD0DF9-EE1C-4569-B96B-446E869C702D}"/>
    <dgm:cxn modelId="{22E77256-0FD1-4F2B-AFA9-86F753EA35E1}" srcId="{DAB33185-970A-4252-B607-EF48015A5A50}" destId="{3B17E318-B09F-4898-B034-5E6F038AFAE8}" srcOrd="0" destOrd="0" parTransId="{6E57B7A3-F09F-4B38-B87B-39AF69FC1464}" sibTransId="{DA772EA8-36B4-441D-8A70-099EB7ED3628}"/>
    <dgm:cxn modelId="{D8C2E297-24F5-4940-8128-D24D14228581}" srcId="{97A97C81-F513-4ADE-8147-6693E6F97E4B}" destId="{BFB30661-3F37-40D8-8AC8-D6DAD63D4134}" srcOrd="2" destOrd="0" parTransId="{D6DE6137-3066-482C-836A-8058D891D376}" sibTransId="{4FA50277-96F3-422A-A3D2-F4686F0C9875}"/>
    <dgm:cxn modelId="{2DB09F9A-732B-4B86-9DE2-D78AC0424E74}" type="presOf" srcId="{5039618E-B411-4C94-B9D2-947100C64254}" destId="{53E7768A-06DA-48B0-A0B2-1F046172FF16}" srcOrd="0" destOrd="0" presId="urn:microsoft.com/office/officeart/2005/8/layout/hList1"/>
    <dgm:cxn modelId="{56BE6BA8-140F-4393-BC65-89313B1B9540}" type="presOf" srcId="{EA07ADDE-428B-40FC-9FBC-D68BE0BA9884}" destId="{4FD1F951-1C5A-4D48-B6DE-4E86572D5136}" srcOrd="0" destOrd="0" presId="urn:microsoft.com/office/officeart/2005/8/layout/hList1"/>
    <dgm:cxn modelId="{EA7176BA-D98B-4A8C-9179-A7EEB46A9E8E}" type="presOf" srcId="{DAB33185-970A-4252-B607-EF48015A5A50}" destId="{E4AE6D22-B7FD-4384-87C8-13B5073F20FA}" srcOrd="0" destOrd="0" presId="urn:microsoft.com/office/officeart/2005/8/layout/hList1"/>
    <dgm:cxn modelId="{D047E1C1-23D3-445C-9BBC-A907ADD1730F}" srcId="{BFB30661-3F37-40D8-8AC8-D6DAD63D4134}" destId="{1A8D4392-AB0E-446B-B70B-107BB7432E95}" srcOrd="2" destOrd="0" parTransId="{0502D7BE-4C41-4D0C-9502-350E94C627DC}" sibTransId="{7AC8E64B-CBB3-4654-A234-F6F08FA444CB}"/>
    <dgm:cxn modelId="{FFA647C6-D752-429F-8115-20C40D96B510}" srcId="{BFB30661-3F37-40D8-8AC8-D6DAD63D4134}" destId="{AE6550EA-4D38-44D9-80AC-BC6973DCBA98}" srcOrd="1" destOrd="0" parTransId="{D7560A1B-F79C-40E1-B6C3-6E981CB9C111}" sibTransId="{DADD1343-D1B7-4D03-87BB-F52CEA1E94B5}"/>
    <dgm:cxn modelId="{029874E5-FC72-4407-9957-7E0FAF40C878}" type="presOf" srcId="{97A97C81-F513-4ADE-8147-6693E6F97E4B}" destId="{E8C1AA3D-9BDB-4E68-A72C-94B145662B16}" srcOrd="0" destOrd="0" presId="urn:microsoft.com/office/officeart/2005/8/layout/hList1"/>
    <dgm:cxn modelId="{6C771AE6-706C-458E-BEF2-0F20E498E99C}" srcId="{EA07ADDE-428B-40FC-9FBC-D68BE0BA9884}" destId="{1725B531-C326-4D45-B933-796D3958E7E1}" srcOrd="1" destOrd="0" parTransId="{C465704E-9367-48A6-96DC-19656AF78FA6}" sibTransId="{194EB4C0-1A11-4810-8DA0-F7EFED57B4B5}"/>
    <dgm:cxn modelId="{BD70C6EF-E523-4B26-BCCC-2FD7F491C1B8}" type="presOf" srcId="{1A8D4392-AB0E-446B-B70B-107BB7432E95}" destId="{53E7768A-06DA-48B0-A0B2-1F046172FF16}" srcOrd="0" destOrd="2" presId="urn:microsoft.com/office/officeart/2005/8/layout/hList1"/>
    <dgm:cxn modelId="{417341FA-D519-4684-A988-A86B7C08405C}" type="presOf" srcId="{1725B531-C326-4D45-B933-796D3958E7E1}" destId="{7EFB62FC-36A6-4346-8C92-0AAEFF40F6D6}" srcOrd="0" destOrd="1" presId="urn:microsoft.com/office/officeart/2005/8/layout/hList1"/>
    <dgm:cxn modelId="{84D204F9-28D3-431D-91F3-52BECD8114CF}" type="presParOf" srcId="{E8C1AA3D-9BDB-4E68-A72C-94B145662B16}" destId="{9248DF9D-D429-401F-9227-525A9DC1331F}" srcOrd="0" destOrd="0" presId="urn:microsoft.com/office/officeart/2005/8/layout/hList1"/>
    <dgm:cxn modelId="{531D234F-A614-424E-9BC1-D0EAC98A124B}" type="presParOf" srcId="{9248DF9D-D429-401F-9227-525A9DC1331F}" destId="{E4AE6D22-B7FD-4384-87C8-13B5073F20FA}" srcOrd="0" destOrd="0" presId="urn:microsoft.com/office/officeart/2005/8/layout/hList1"/>
    <dgm:cxn modelId="{FA53605D-06B5-4202-A111-979FA65E7484}" type="presParOf" srcId="{9248DF9D-D429-401F-9227-525A9DC1331F}" destId="{176D8DEC-E9C5-42D5-81D2-696C176C9BA5}" srcOrd="1" destOrd="0" presId="urn:microsoft.com/office/officeart/2005/8/layout/hList1"/>
    <dgm:cxn modelId="{F2282998-110A-4DB2-AD67-1CA1681A5ABF}" type="presParOf" srcId="{E8C1AA3D-9BDB-4E68-A72C-94B145662B16}" destId="{D3604754-8731-42BF-801B-B3C48DC790CA}" srcOrd="1" destOrd="0" presId="urn:microsoft.com/office/officeart/2005/8/layout/hList1"/>
    <dgm:cxn modelId="{CC32ABB3-3349-4547-91D6-6EA13B81911F}" type="presParOf" srcId="{E8C1AA3D-9BDB-4E68-A72C-94B145662B16}" destId="{B75237E4-D149-4B44-88DE-B14EFC2868D1}" srcOrd="2" destOrd="0" presId="urn:microsoft.com/office/officeart/2005/8/layout/hList1"/>
    <dgm:cxn modelId="{7F63D2C8-9A0C-4D10-B289-6D55B9845A63}" type="presParOf" srcId="{B75237E4-D149-4B44-88DE-B14EFC2868D1}" destId="{4FD1F951-1C5A-4D48-B6DE-4E86572D5136}" srcOrd="0" destOrd="0" presId="urn:microsoft.com/office/officeart/2005/8/layout/hList1"/>
    <dgm:cxn modelId="{D80965D2-7B00-4129-9F17-9D1A8952686B}" type="presParOf" srcId="{B75237E4-D149-4B44-88DE-B14EFC2868D1}" destId="{7EFB62FC-36A6-4346-8C92-0AAEFF40F6D6}" srcOrd="1" destOrd="0" presId="urn:microsoft.com/office/officeart/2005/8/layout/hList1"/>
    <dgm:cxn modelId="{64DEA87D-38D1-4A5E-BAA1-3196EAF06008}" type="presParOf" srcId="{E8C1AA3D-9BDB-4E68-A72C-94B145662B16}" destId="{56D59D19-0817-47D2-9433-FB21CC30D162}" srcOrd="3" destOrd="0" presId="urn:microsoft.com/office/officeart/2005/8/layout/hList1"/>
    <dgm:cxn modelId="{F494A849-F7B7-4AE6-A388-48E3B05387C6}" type="presParOf" srcId="{E8C1AA3D-9BDB-4E68-A72C-94B145662B16}" destId="{3B22750A-712E-41A0-860E-3EB82A0EC95E}" srcOrd="4" destOrd="0" presId="urn:microsoft.com/office/officeart/2005/8/layout/hList1"/>
    <dgm:cxn modelId="{6F6E5339-C2D9-4E9B-A4E9-6E3419DBA7D3}" type="presParOf" srcId="{3B22750A-712E-41A0-860E-3EB82A0EC95E}" destId="{CB748A5F-AB22-4BF2-82D5-5D9A1CD89DF4}" srcOrd="0" destOrd="0" presId="urn:microsoft.com/office/officeart/2005/8/layout/hList1"/>
    <dgm:cxn modelId="{A491BF13-E07A-41E6-9CB6-4236EB626874}" type="presParOf" srcId="{3B22750A-712E-41A0-860E-3EB82A0EC95E}" destId="{53E7768A-06DA-48B0-A0B2-1F046172FF1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6F6F944-A301-4747-BD00-72CBB851EC4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558211C8-9E8E-4543-89C1-1CFA079A63A2}">
      <dgm:prSet phldrT="[Texto]" custT="1"/>
      <dgm:spPr/>
      <dgm:t>
        <a:bodyPr/>
        <a:lstStyle/>
        <a:p>
          <a:endParaRPr lang="es-HN" sz="2600" dirty="0"/>
        </a:p>
      </dgm:t>
    </dgm:pt>
    <dgm:pt modelId="{19A59529-452E-4399-9D89-CA36E8861CA7}" type="parTrans" cxnId="{7583EA3D-44EE-4235-ABB3-20E836DBCF97}">
      <dgm:prSet/>
      <dgm:spPr/>
      <dgm:t>
        <a:bodyPr/>
        <a:lstStyle/>
        <a:p>
          <a:endParaRPr lang="es-ES" sz="2600"/>
        </a:p>
      </dgm:t>
    </dgm:pt>
    <dgm:pt modelId="{0FFCBB9F-E941-4C33-8104-839E8E6E7DE7}" type="sibTrans" cxnId="{7583EA3D-44EE-4235-ABB3-20E836DBCF97}">
      <dgm:prSet/>
      <dgm:spPr/>
      <dgm:t>
        <a:bodyPr/>
        <a:lstStyle/>
        <a:p>
          <a:endParaRPr lang="es-ES" sz="2600"/>
        </a:p>
      </dgm:t>
    </dgm:pt>
    <dgm:pt modelId="{C9C98348-E666-48BB-A8EC-330ABC2D3D8F}">
      <dgm:prSet phldrT="[Texto]" custT="1"/>
      <dgm:spPr/>
      <dgm:t>
        <a:bodyPr/>
        <a:lstStyle/>
        <a:p>
          <a:endParaRPr lang="es-ES" sz="2600" dirty="0"/>
        </a:p>
      </dgm:t>
    </dgm:pt>
    <dgm:pt modelId="{CDEA8B83-6429-4516-A7F6-694F28C1602D}" type="parTrans" cxnId="{F54A7E57-52A6-4B65-8383-582EBB2DF0BC}">
      <dgm:prSet/>
      <dgm:spPr/>
      <dgm:t>
        <a:bodyPr/>
        <a:lstStyle/>
        <a:p>
          <a:endParaRPr lang="es-ES" sz="2600"/>
        </a:p>
      </dgm:t>
    </dgm:pt>
    <dgm:pt modelId="{15EF3701-E3B0-4383-9C3E-C3D6A3D12309}" type="sibTrans" cxnId="{F54A7E57-52A6-4B65-8383-582EBB2DF0BC}">
      <dgm:prSet/>
      <dgm:spPr/>
      <dgm:t>
        <a:bodyPr/>
        <a:lstStyle/>
        <a:p>
          <a:endParaRPr lang="es-ES" sz="2600"/>
        </a:p>
      </dgm:t>
    </dgm:pt>
    <dgm:pt modelId="{181B6182-16F8-4326-912F-DC749CAAA711}">
      <dgm:prSet custT="1"/>
      <dgm:spPr/>
      <dgm:t>
        <a:bodyPr/>
        <a:lstStyle/>
        <a:p>
          <a:r>
            <a:rPr lang="es-ES" sz="2600" dirty="0"/>
            <a:t>Por la necesidad de país</a:t>
          </a:r>
        </a:p>
      </dgm:t>
    </dgm:pt>
    <dgm:pt modelId="{DACEE835-3B73-4AB1-9B36-2751DE937F75}" type="parTrans" cxnId="{602FC495-3B9D-4261-8DA2-B8676ED15577}">
      <dgm:prSet/>
      <dgm:spPr/>
      <dgm:t>
        <a:bodyPr/>
        <a:lstStyle/>
        <a:p>
          <a:endParaRPr lang="es-ES" sz="2600"/>
        </a:p>
      </dgm:t>
    </dgm:pt>
    <dgm:pt modelId="{25D5EDE2-04E0-47D4-A465-A046BCE45E15}" type="sibTrans" cxnId="{602FC495-3B9D-4261-8DA2-B8676ED15577}">
      <dgm:prSet/>
      <dgm:spPr/>
      <dgm:t>
        <a:bodyPr/>
        <a:lstStyle/>
        <a:p>
          <a:endParaRPr lang="es-ES" sz="2600"/>
        </a:p>
      </dgm:t>
    </dgm:pt>
    <dgm:pt modelId="{097A2C2D-3DAA-4988-A9CE-315629C17715}">
      <dgm:prSet custT="1"/>
      <dgm:spPr/>
      <dgm:t>
        <a:bodyPr/>
        <a:lstStyle/>
        <a:p>
          <a:r>
            <a:rPr lang="es-ES" sz="2600" dirty="0"/>
            <a:t>Aprovechamiento de los recursos de la comunidad</a:t>
          </a:r>
        </a:p>
      </dgm:t>
    </dgm:pt>
    <dgm:pt modelId="{454356B4-4C11-4500-85FE-136D7BC6A58A}" type="parTrans" cxnId="{81E0A42F-9304-4F22-80A0-A110FCD99682}">
      <dgm:prSet/>
      <dgm:spPr/>
      <dgm:t>
        <a:bodyPr/>
        <a:lstStyle/>
        <a:p>
          <a:endParaRPr lang="es-ES" sz="2600"/>
        </a:p>
      </dgm:t>
    </dgm:pt>
    <dgm:pt modelId="{C009A9E6-32F7-475F-BFF9-76E89234E543}" type="sibTrans" cxnId="{81E0A42F-9304-4F22-80A0-A110FCD99682}">
      <dgm:prSet/>
      <dgm:spPr/>
      <dgm:t>
        <a:bodyPr/>
        <a:lstStyle/>
        <a:p>
          <a:endParaRPr lang="es-ES" sz="2600"/>
        </a:p>
      </dgm:t>
    </dgm:pt>
    <dgm:pt modelId="{9AACD0A5-E2CC-4140-BCA9-46FBBCA996A5}">
      <dgm:prSet custT="1"/>
      <dgm:spPr/>
      <dgm:t>
        <a:bodyPr/>
        <a:lstStyle/>
        <a:p>
          <a:endParaRPr lang="es-ES" sz="2600" dirty="0"/>
        </a:p>
      </dgm:t>
    </dgm:pt>
    <dgm:pt modelId="{5AB95A36-FBB4-48CA-91AC-150FFC3650EA}" type="parTrans" cxnId="{A2CB4E08-F190-46D8-99CB-74D3094C864D}">
      <dgm:prSet/>
      <dgm:spPr/>
      <dgm:t>
        <a:bodyPr/>
        <a:lstStyle/>
        <a:p>
          <a:endParaRPr lang="es-ES" sz="2600"/>
        </a:p>
      </dgm:t>
    </dgm:pt>
    <dgm:pt modelId="{47BFEAD9-AADF-41AC-9629-E9C6713B5373}" type="sibTrans" cxnId="{A2CB4E08-F190-46D8-99CB-74D3094C864D}">
      <dgm:prSet/>
      <dgm:spPr/>
      <dgm:t>
        <a:bodyPr/>
        <a:lstStyle/>
        <a:p>
          <a:endParaRPr lang="es-ES" sz="2600"/>
        </a:p>
      </dgm:t>
    </dgm:pt>
    <dgm:pt modelId="{9F66DCA1-2CBD-4297-9E59-F985D8342301}">
      <dgm:prSet custT="1"/>
      <dgm:spPr/>
      <dgm:t>
        <a:bodyPr/>
        <a:lstStyle/>
        <a:p>
          <a:r>
            <a:rPr lang="es-ES" sz="2600" dirty="0"/>
            <a:t>Accesibilidad</a:t>
          </a:r>
        </a:p>
      </dgm:t>
    </dgm:pt>
    <dgm:pt modelId="{C333A071-F3BA-4B84-AEF8-2B7F97B35273}" type="parTrans" cxnId="{A0E2D331-740F-4ECF-8073-3D1C0EE9D9EE}">
      <dgm:prSet/>
      <dgm:spPr/>
      <dgm:t>
        <a:bodyPr/>
        <a:lstStyle/>
        <a:p>
          <a:endParaRPr lang="es-ES" sz="2600"/>
        </a:p>
      </dgm:t>
    </dgm:pt>
    <dgm:pt modelId="{626DF314-9541-4412-B124-DE62FE74B407}" type="sibTrans" cxnId="{A0E2D331-740F-4ECF-8073-3D1C0EE9D9EE}">
      <dgm:prSet/>
      <dgm:spPr/>
      <dgm:t>
        <a:bodyPr/>
        <a:lstStyle/>
        <a:p>
          <a:endParaRPr lang="es-ES" sz="2600"/>
        </a:p>
      </dgm:t>
    </dgm:pt>
    <dgm:pt modelId="{87235657-DB24-40B5-93E3-77D011F2A9C3}">
      <dgm:prSet custT="1"/>
      <dgm:spPr/>
      <dgm:t>
        <a:bodyPr/>
        <a:lstStyle/>
        <a:p>
          <a:r>
            <a:rPr lang="es-HN" sz="2600" dirty="0"/>
            <a:t>Falta de profesionales con formación específica en las diferentes disciplinas de la rehabilitación.</a:t>
          </a:r>
          <a:endParaRPr lang="es-ES" sz="2600" dirty="0"/>
        </a:p>
      </dgm:t>
    </dgm:pt>
    <dgm:pt modelId="{B769F423-861D-4DB3-B092-5C3EB02C8D21}" type="parTrans" cxnId="{A6AF7CFA-6C31-4D3E-9B2C-68211B6F7561}">
      <dgm:prSet/>
      <dgm:spPr/>
      <dgm:t>
        <a:bodyPr/>
        <a:lstStyle/>
        <a:p>
          <a:endParaRPr lang="es-ES" sz="2600"/>
        </a:p>
      </dgm:t>
    </dgm:pt>
    <dgm:pt modelId="{A6CE9CEA-44DC-4FF4-9347-E25E6E643339}" type="sibTrans" cxnId="{A6AF7CFA-6C31-4D3E-9B2C-68211B6F7561}">
      <dgm:prSet/>
      <dgm:spPr/>
      <dgm:t>
        <a:bodyPr/>
        <a:lstStyle/>
        <a:p>
          <a:endParaRPr lang="es-ES" sz="2600"/>
        </a:p>
      </dgm:t>
    </dgm:pt>
    <dgm:pt modelId="{65A1AACE-BDFE-4C2E-9E49-7004A5CB23C2}">
      <dgm:prSet custT="1"/>
      <dgm:spPr/>
      <dgm:t>
        <a:bodyPr/>
        <a:lstStyle/>
        <a:p>
          <a:endParaRPr lang="es-ES" sz="2600" dirty="0"/>
        </a:p>
      </dgm:t>
    </dgm:pt>
    <dgm:pt modelId="{04BBEA75-445C-4ED2-969E-0D9EEC602E19}" type="sibTrans" cxnId="{8C2E6118-ACB2-4358-B31D-E41658718838}">
      <dgm:prSet/>
      <dgm:spPr/>
      <dgm:t>
        <a:bodyPr/>
        <a:lstStyle/>
        <a:p>
          <a:endParaRPr lang="es-ES" sz="2600"/>
        </a:p>
      </dgm:t>
    </dgm:pt>
    <dgm:pt modelId="{1B239443-F9BA-48CF-AB53-09FB246343E0}" type="parTrans" cxnId="{8C2E6118-ACB2-4358-B31D-E41658718838}">
      <dgm:prSet/>
      <dgm:spPr/>
      <dgm:t>
        <a:bodyPr/>
        <a:lstStyle/>
        <a:p>
          <a:endParaRPr lang="es-ES" sz="2600"/>
        </a:p>
      </dgm:t>
    </dgm:pt>
    <dgm:pt modelId="{31C2167B-9F4D-442C-931C-17CE149DCB19}" type="pres">
      <dgm:prSet presAssocID="{96F6F944-A301-4747-BD00-72CBB851EC42}" presName="linearFlow" presStyleCnt="0">
        <dgm:presLayoutVars>
          <dgm:dir/>
          <dgm:animLvl val="lvl"/>
          <dgm:resizeHandles val="exact"/>
        </dgm:presLayoutVars>
      </dgm:prSet>
      <dgm:spPr/>
    </dgm:pt>
    <dgm:pt modelId="{A312C9AF-9157-43F1-89E5-DC8B448F2623}" type="pres">
      <dgm:prSet presAssocID="{558211C8-9E8E-4543-89C1-1CFA079A63A2}" presName="composite" presStyleCnt="0"/>
      <dgm:spPr/>
    </dgm:pt>
    <dgm:pt modelId="{14D99AE0-32E1-458A-95BF-9224C0421147}" type="pres">
      <dgm:prSet presAssocID="{558211C8-9E8E-4543-89C1-1CFA079A63A2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1F290BA0-EC5A-4FCD-9175-2749CFE37A48}" type="pres">
      <dgm:prSet presAssocID="{558211C8-9E8E-4543-89C1-1CFA079A63A2}" presName="descendantText" presStyleLbl="alignAcc1" presStyleIdx="0" presStyleCnt="4" custLinFactNeighborX="-179" custLinFactNeighborY="-1228">
        <dgm:presLayoutVars>
          <dgm:bulletEnabled val="1"/>
        </dgm:presLayoutVars>
      </dgm:prSet>
      <dgm:spPr/>
    </dgm:pt>
    <dgm:pt modelId="{B13CD76B-12AF-456D-B558-1C9785904F91}" type="pres">
      <dgm:prSet presAssocID="{0FFCBB9F-E941-4C33-8104-839E8E6E7DE7}" presName="sp" presStyleCnt="0"/>
      <dgm:spPr/>
    </dgm:pt>
    <dgm:pt modelId="{C020B2A7-B949-4139-8ABB-5CA2F25E29AA}" type="pres">
      <dgm:prSet presAssocID="{C9C98348-E666-48BB-A8EC-330ABC2D3D8F}" presName="composite" presStyleCnt="0"/>
      <dgm:spPr/>
    </dgm:pt>
    <dgm:pt modelId="{4A89FBC0-222F-4130-B93D-A0673882C7C3}" type="pres">
      <dgm:prSet presAssocID="{C9C98348-E666-48BB-A8EC-330ABC2D3D8F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2610C386-38A6-48D4-8A47-89C0F4465F1E}" type="pres">
      <dgm:prSet presAssocID="{C9C98348-E666-48BB-A8EC-330ABC2D3D8F}" presName="descendantText" presStyleLbl="alignAcc1" presStyleIdx="1" presStyleCnt="4">
        <dgm:presLayoutVars>
          <dgm:bulletEnabled val="1"/>
        </dgm:presLayoutVars>
      </dgm:prSet>
      <dgm:spPr/>
    </dgm:pt>
    <dgm:pt modelId="{8D61C633-3374-41DD-9A4A-21BAE47069BA}" type="pres">
      <dgm:prSet presAssocID="{15EF3701-E3B0-4383-9C3E-C3D6A3D12309}" presName="sp" presStyleCnt="0"/>
      <dgm:spPr/>
    </dgm:pt>
    <dgm:pt modelId="{F7515831-F9AA-4F16-99E3-25BE28EFB116}" type="pres">
      <dgm:prSet presAssocID="{65A1AACE-BDFE-4C2E-9E49-7004A5CB23C2}" presName="composite" presStyleCnt="0"/>
      <dgm:spPr/>
    </dgm:pt>
    <dgm:pt modelId="{DDB93D3C-4634-4F26-BEA3-7907613EC798}" type="pres">
      <dgm:prSet presAssocID="{65A1AACE-BDFE-4C2E-9E49-7004A5CB23C2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77EFF0CA-7BA3-477E-913B-15CAE2189904}" type="pres">
      <dgm:prSet presAssocID="{65A1AACE-BDFE-4C2E-9E49-7004A5CB23C2}" presName="descendantText" presStyleLbl="alignAcc1" presStyleIdx="2" presStyleCnt="4">
        <dgm:presLayoutVars>
          <dgm:bulletEnabled val="1"/>
        </dgm:presLayoutVars>
      </dgm:prSet>
      <dgm:spPr/>
    </dgm:pt>
    <dgm:pt modelId="{8DA318BF-9B45-47F4-9B0B-D164F4A3CC32}" type="pres">
      <dgm:prSet presAssocID="{04BBEA75-445C-4ED2-969E-0D9EEC602E19}" presName="sp" presStyleCnt="0"/>
      <dgm:spPr/>
    </dgm:pt>
    <dgm:pt modelId="{10951D9D-F4E5-4790-8A0A-687E6C7EDB67}" type="pres">
      <dgm:prSet presAssocID="{9AACD0A5-E2CC-4140-BCA9-46FBBCA996A5}" presName="composite" presStyleCnt="0"/>
      <dgm:spPr/>
    </dgm:pt>
    <dgm:pt modelId="{5EE13323-6B24-4976-89F0-FFDC60369857}" type="pres">
      <dgm:prSet presAssocID="{9AACD0A5-E2CC-4140-BCA9-46FBBCA996A5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4C5563B1-DDA5-4E46-86A6-FD766309AF1A}" type="pres">
      <dgm:prSet presAssocID="{9AACD0A5-E2CC-4140-BCA9-46FBBCA996A5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A2CB4E08-F190-46D8-99CB-74D3094C864D}" srcId="{96F6F944-A301-4747-BD00-72CBB851EC42}" destId="{9AACD0A5-E2CC-4140-BCA9-46FBBCA996A5}" srcOrd="3" destOrd="0" parTransId="{5AB95A36-FBB4-48CA-91AC-150FFC3650EA}" sibTransId="{47BFEAD9-AADF-41AC-9629-E9C6713B5373}"/>
    <dgm:cxn modelId="{E910DC12-00EF-448D-AE38-75DFBDCD6472}" type="presOf" srcId="{87235657-DB24-40B5-93E3-77D011F2A9C3}" destId="{4C5563B1-DDA5-4E46-86A6-FD766309AF1A}" srcOrd="0" destOrd="0" presId="urn:microsoft.com/office/officeart/2005/8/layout/chevron2"/>
    <dgm:cxn modelId="{8C2E6118-ACB2-4358-B31D-E41658718838}" srcId="{96F6F944-A301-4747-BD00-72CBB851EC42}" destId="{65A1AACE-BDFE-4C2E-9E49-7004A5CB23C2}" srcOrd="2" destOrd="0" parTransId="{1B239443-F9BA-48CF-AB53-09FB246343E0}" sibTransId="{04BBEA75-445C-4ED2-969E-0D9EEC602E19}"/>
    <dgm:cxn modelId="{3739AE2A-EB1B-4879-A368-F466DBAE114F}" type="presOf" srcId="{097A2C2D-3DAA-4988-A9CE-315629C17715}" destId="{2610C386-38A6-48D4-8A47-89C0F4465F1E}" srcOrd="0" destOrd="0" presId="urn:microsoft.com/office/officeart/2005/8/layout/chevron2"/>
    <dgm:cxn modelId="{81E0A42F-9304-4F22-80A0-A110FCD99682}" srcId="{C9C98348-E666-48BB-A8EC-330ABC2D3D8F}" destId="{097A2C2D-3DAA-4988-A9CE-315629C17715}" srcOrd="0" destOrd="0" parTransId="{454356B4-4C11-4500-85FE-136D7BC6A58A}" sibTransId="{C009A9E6-32F7-475F-BFF9-76E89234E543}"/>
    <dgm:cxn modelId="{A0E2D331-740F-4ECF-8073-3D1C0EE9D9EE}" srcId="{65A1AACE-BDFE-4C2E-9E49-7004A5CB23C2}" destId="{9F66DCA1-2CBD-4297-9E59-F985D8342301}" srcOrd="0" destOrd="0" parTransId="{C333A071-F3BA-4B84-AEF8-2B7F97B35273}" sibTransId="{626DF314-9541-4412-B124-DE62FE74B407}"/>
    <dgm:cxn modelId="{7583EA3D-44EE-4235-ABB3-20E836DBCF97}" srcId="{96F6F944-A301-4747-BD00-72CBB851EC42}" destId="{558211C8-9E8E-4543-89C1-1CFA079A63A2}" srcOrd="0" destOrd="0" parTransId="{19A59529-452E-4399-9D89-CA36E8861CA7}" sibTransId="{0FFCBB9F-E941-4C33-8104-839E8E6E7DE7}"/>
    <dgm:cxn modelId="{1C763B69-6DD7-427D-A9EB-FE9BD6DC3169}" type="presOf" srcId="{9AACD0A5-E2CC-4140-BCA9-46FBBCA996A5}" destId="{5EE13323-6B24-4976-89F0-FFDC60369857}" srcOrd="0" destOrd="0" presId="urn:microsoft.com/office/officeart/2005/8/layout/chevron2"/>
    <dgm:cxn modelId="{F54A7E57-52A6-4B65-8383-582EBB2DF0BC}" srcId="{96F6F944-A301-4747-BD00-72CBB851EC42}" destId="{C9C98348-E666-48BB-A8EC-330ABC2D3D8F}" srcOrd="1" destOrd="0" parTransId="{CDEA8B83-6429-4516-A7F6-694F28C1602D}" sibTransId="{15EF3701-E3B0-4383-9C3E-C3D6A3D12309}"/>
    <dgm:cxn modelId="{B780F182-52B5-411C-BE9A-B6E384C479FD}" type="presOf" srcId="{65A1AACE-BDFE-4C2E-9E49-7004A5CB23C2}" destId="{DDB93D3C-4634-4F26-BEA3-7907613EC798}" srcOrd="0" destOrd="0" presId="urn:microsoft.com/office/officeart/2005/8/layout/chevron2"/>
    <dgm:cxn modelId="{3791DF8D-CC90-40D4-8CEE-F70DF65DD186}" type="presOf" srcId="{C9C98348-E666-48BB-A8EC-330ABC2D3D8F}" destId="{4A89FBC0-222F-4130-B93D-A0673882C7C3}" srcOrd="0" destOrd="0" presId="urn:microsoft.com/office/officeart/2005/8/layout/chevron2"/>
    <dgm:cxn modelId="{19F4F090-7E2D-42E1-8477-63267B8B5041}" type="presOf" srcId="{558211C8-9E8E-4543-89C1-1CFA079A63A2}" destId="{14D99AE0-32E1-458A-95BF-9224C0421147}" srcOrd="0" destOrd="0" presId="urn:microsoft.com/office/officeart/2005/8/layout/chevron2"/>
    <dgm:cxn modelId="{602FC495-3B9D-4261-8DA2-B8676ED15577}" srcId="{558211C8-9E8E-4543-89C1-1CFA079A63A2}" destId="{181B6182-16F8-4326-912F-DC749CAAA711}" srcOrd="0" destOrd="0" parTransId="{DACEE835-3B73-4AB1-9B36-2751DE937F75}" sibTransId="{25D5EDE2-04E0-47D4-A465-A046BCE45E15}"/>
    <dgm:cxn modelId="{5E74A99E-8352-4D31-9490-02B6E2C759C3}" type="presOf" srcId="{181B6182-16F8-4326-912F-DC749CAAA711}" destId="{1F290BA0-EC5A-4FCD-9175-2749CFE37A48}" srcOrd="0" destOrd="0" presId="urn:microsoft.com/office/officeart/2005/8/layout/chevron2"/>
    <dgm:cxn modelId="{A40744AD-3B24-4460-9B5F-E52D23F16D65}" type="presOf" srcId="{96F6F944-A301-4747-BD00-72CBB851EC42}" destId="{31C2167B-9F4D-442C-931C-17CE149DCB19}" srcOrd="0" destOrd="0" presId="urn:microsoft.com/office/officeart/2005/8/layout/chevron2"/>
    <dgm:cxn modelId="{A6AF7CFA-6C31-4D3E-9B2C-68211B6F7561}" srcId="{9AACD0A5-E2CC-4140-BCA9-46FBBCA996A5}" destId="{87235657-DB24-40B5-93E3-77D011F2A9C3}" srcOrd="0" destOrd="0" parTransId="{B769F423-861D-4DB3-B092-5C3EB02C8D21}" sibTransId="{A6CE9CEA-44DC-4FF4-9347-E25E6E643339}"/>
    <dgm:cxn modelId="{90EF02FF-2313-4D53-906D-3C0EAAE0D70A}" type="presOf" srcId="{9F66DCA1-2CBD-4297-9E59-F985D8342301}" destId="{77EFF0CA-7BA3-477E-913B-15CAE2189904}" srcOrd="0" destOrd="0" presId="urn:microsoft.com/office/officeart/2005/8/layout/chevron2"/>
    <dgm:cxn modelId="{C0A5617C-4338-48BF-92B0-A83949C84B8B}" type="presParOf" srcId="{31C2167B-9F4D-442C-931C-17CE149DCB19}" destId="{A312C9AF-9157-43F1-89E5-DC8B448F2623}" srcOrd="0" destOrd="0" presId="urn:microsoft.com/office/officeart/2005/8/layout/chevron2"/>
    <dgm:cxn modelId="{1EDD2536-1A2C-492E-8543-5E7D97C767CD}" type="presParOf" srcId="{A312C9AF-9157-43F1-89E5-DC8B448F2623}" destId="{14D99AE0-32E1-458A-95BF-9224C0421147}" srcOrd="0" destOrd="0" presId="urn:microsoft.com/office/officeart/2005/8/layout/chevron2"/>
    <dgm:cxn modelId="{480D06CB-4C2D-4762-9B3C-9F47BDE673B7}" type="presParOf" srcId="{A312C9AF-9157-43F1-89E5-DC8B448F2623}" destId="{1F290BA0-EC5A-4FCD-9175-2749CFE37A48}" srcOrd="1" destOrd="0" presId="urn:microsoft.com/office/officeart/2005/8/layout/chevron2"/>
    <dgm:cxn modelId="{CFE1FBCB-4314-43AD-964F-90CDF8E20E88}" type="presParOf" srcId="{31C2167B-9F4D-442C-931C-17CE149DCB19}" destId="{B13CD76B-12AF-456D-B558-1C9785904F91}" srcOrd="1" destOrd="0" presId="urn:microsoft.com/office/officeart/2005/8/layout/chevron2"/>
    <dgm:cxn modelId="{02889FD0-0145-495B-B6F5-D3B705431311}" type="presParOf" srcId="{31C2167B-9F4D-442C-931C-17CE149DCB19}" destId="{C020B2A7-B949-4139-8ABB-5CA2F25E29AA}" srcOrd="2" destOrd="0" presId="urn:microsoft.com/office/officeart/2005/8/layout/chevron2"/>
    <dgm:cxn modelId="{651F0C51-C6E0-44C2-A9CD-9FAEB151A524}" type="presParOf" srcId="{C020B2A7-B949-4139-8ABB-5CA2F25E29AA}" destId="{4A89FBC0-222F-4130-B93D-A0673882C7C3}" srcOrd="0" destOrd="0" presId="urn:microsoft.com/office/officeart/2005/8/layout/chevron2"/>
    <dgm:cxn modelId="{2239F1B8-F9CC-45B9-8984-83EC5AAC485D}" type="presParOf" srcId="{C020B2A7-B949-4139-8ABB-5CA2F25E29AA}" destId="{2610C386-38A6-48D4-8A47-89C0F4465F1E}" srcOrd="1" destOrd="0" presId="urn:microsoft.com/office/officeart/2005/8/layout/chevron2"/>
    <dgm:cxn modelId="{F5233F53-BD1A-4EE4-A93B-7CA3B14AF275}" type="presParOf" srcId="{31C2167B-9F4D-442C-931C-17CE149DCB19}" destId="{8D61C633-3374-41DD-9A4A-21BAE47069BA}" srcOrd="3" destOrd="0" presId="urn:microsoft.com/office/officeart/2005/8/layout/chevron2"/>
    <dgm:cxn modelId="{43B6D248-7340-4721-8C58-2C27F2B87CD9}" type="presParOf" srcId="{31C2167B-9F4D-442C-931C-17CE149DCB19}" destId="{F7515831-F9AA-4F16-99E3-25BE28EFB116}" srcOrd="4" destOrd="0" presId="urn:microsoft.com/office/officeart/2005/8/layout/chevron2"/>
    <dgm:cxn modelId="{BA57179D-D561-41F5-887D-D8947A25C1A8}" type="presParOf" srcId="{F7515831-F9AA-4F16-99E3-25BE28EFB116}" destId="{DDB93D3C-4634-4F26-BEA3-7907613EC798}" srcOrd="0" destOrd="0" presId="urn:microsoft.com/office/officeart/2005/8/layout/chevron2"/>
    <dgm:cxn modelId="{D6478F82-7942-4552-B9B9-27B353B5CFF7}" type="presParOf" srcId="{F7515831-F9AA-4F16-99E3-25BE28EFB116}" destId="{77EFF0CA-7BA3-477E-913B-15CAE2189904}" srcOrd="1" destOrd="0" presId="urn:microsoft.com/office/officeart/2005/8/layout/chevron2"/>
    <dgm:cxn modelId="{1E6A41C4-07DF-4A15-AB16-E8A7BD819797}" type="presParOf" srcId="{31C2167B-9F4D-442C-931C-17CE149DCB19}" destId="{8DA318BF-9B45-47F4-9B0B-D164F4A3CC32}" srcOrd="5" destOrd="0" presId="urn:microsoft.com/office/officeart/2005/8/layout/chevron2"/>
    <dgm:cxn modelId="{E812DEF7-E505-4A19-BF08-7DAC15162360}" type="presParOf" srcId="{31C2167B-9F4D-442C-931C-17CE149DCB19}" destId="{10951D9D-F4E5-4790-8A0A-687E6C7EDB67}" srcOrd="6" destOrd="0" presId="urn:microsoft.com/office/officeart/2005/8/layout/chevron2"/>
    <dgm:cxn modelId="{AD4381F5-9914-483F-B4C1-B982CAD4B17D}" type="presParOf" srcId="{10951D9D-F4E5-4790-8A0A-687E6C7EDB67}" destId="{5EE13323-6B24-4976-89F0-FFDC60369857}" srcOrd="0" destOrd="0" presId="urn:microsoft.com/office/officeart/2005/8/layout/chevron2"/>
    <dgm:cxn modelId="{803AAEA8-3207-4685-AA20-E57FFB3CCFEA}" type="presParOf" srcId="{10951D9D-F4E5-4790-8A0A-687E6C7EDB67}" destId="{4C5563B1-DDA5-4E46-86A6-FD766309AF1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6F6F944-A301-4747-BD00-72CBB851EC4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</dgm:pt>
    <dgm:pt modelId="{558211C8-9E8E-4543-89C1-1CFA079A63A2}">
      <dgm:prSet phldrT="[Texto]" custT="1"/>
      <dgm:spPr/>
      <dgm:t>
        <a:bodyPr/>
        <a:lstStyle/>
        <a:p>
          <a:pPr algn="just"/>
          <a:endParaRPr lang="es-HN" sz="6000" dirty="0"/>
        </a:p>
      </dgm:t>
    </dgm:pt>
    <dgm:pt modelId="{19A59529-452E-4399-9D89-CA36E8861CA7}" type="parTrans" cxnId="{7583EA3D-44EE-4235-ABB3-20E836DBCF97}">
      <dgm:prSet/>
      <dgm:spPr/>
      <dgm:t>
        <a:bodyPr/>
        <a:lstStyle/>
        <a:p>
          <a:pPr algn="just"/>
          <a:endParaRPr lang="es-ES" sz="2000"/>
        </a:p>
      </dgm:t>
    </dgm:pt>
    <dgm:pt modelId="{0FFCBB9F-E941-4C33-8104-839E8E6E7DE7}" type="sibTrans" cxnId="{7583EA3D-44EE-4235-ABB3-20E836DBCF97}">
      <dgm:prSet/>
      <dgm:spPr/>
      <dgm:t>
        <a:bodyPr/>
        <a:lstStyle/>
        <a:p>
          <a:pPr algn="just"/>
          <a:endParaRPr lang="es-ES" sz="2000"/>
        </a:p>
      </dgm:t>
    </dgm:pt>
    <dgm:pt modelId="{C9C98348-E666-48BB-A8EC-330ABC2D3D8F}">
      <dgm:prSet phldrT="[Texto]" custT="1"/>
      <dgm:spPr/>
      <dgm:t>
        <a:bodyPr/>
        <a:lstStyle/>
        <a:p>
          <a:pPr algn="just"/>
          <a:endParaRPr lang="es-ES" sz="6000" dirty="0"/>
        </a:p>
      </dgm:t>
    </dgm:pt>
    <dgm:pt modelId="{CDEA8B83-6429-4516-A7F6-694F28C1602D}" type="parTrans" cxnId="{F54A7E57-52A6-4B65-8383-582EBB2DF0BC}">
      <dgm:prSet/>
      <dgm:spPr/>
      <dgm:t>
        <a:bodyPr/>
        <a:lstStyle/>
        <a:p>
          <a:pPr algn="just"/>
          <a:endParaRPr lang="es-ES" sz="2000"/>
        </a:p>
      </dgm:t>
    </dgm:pt>
    <dgm:pt modelId="{15EF3701-E3B0-4383-9C3E-C3D6A3D12309}" type="sibTrans" cxnId="{F54A7E57-52A6-4B65-8383-582EBB2DF0BC}">
      <dgm:prSet/>
      <dgm:spPr/>
      <dgm:t>
        <a:bodyPr/>
        <a:lstStyle/>
        <a:p>
          <a:pPr algn="just"/>
          <a:endParaRPr lang="es-ES" sz="2000"/>
        </a:p>
      </dgm:t>
    </dgm:pt>
    <dgm:pt modelId="{181B6182-16F8-4326-912F-DC749CAAA711}">
      <dgm:prSet custT="1"/>
      <dgm:spPr/>
      <dgm:t>
        <a:bodyPr/>
        <a:lstStyle/>
        <a:p>
          <a:pPr algn="just"/>
          <a:r>
            <a:rPr lang="es-MX" sz="2400" dirty="0"/>
            <a:t>Brindar atención de manera integral a las discapacidades sobretodo de tipo físicas, contando con conocimientos para poder desarrollar estrategias comunitarias de atención y rehabilitación aprovechando los recursos de la comunidad.</a:t>
          </a:r>
          <a:endParaRPr lang="es-ES" sz="2400" dirty="0"/>
        </a:p>
      </dgm:t>
    </dgm:pt>
    <dgm:pt modelId="{DACEE835-3B73-4AB1-9B36-2751DE937F75}" type="parTrans" cxnId="{602FC495-3B9D-4261-8DA2-B8676ED15577}">
      <dgm:prSet/>
      <dgm:spPr/>
      <dgm:t>
        <a:bodyPr/>
        <a:lstStyle/>
        <a:p>
          <a:pPr algn="just"/>
          <a:endParaRPr lang="es-ES" sz="2000"/>
        </a:p>
      </dgm:t>
    </dgm:pt>
    <dgm:pt modelId="{25D5EDE2-04E0-47D4-A465-A046BCE45E15}" type="sibTrans" cxnId="{602FC495-3B9D-4261-8DA2-B8676ED15577}">
      <dgm:prSet/>
      <dgm:spPr/>
      <dgm:t>
        <a:bodyPr/>
        <a:lstStyle/>
        <a:p>
          <a:pPr algn="just"/>
          <a:endParaRPr lang="es-ES" sz="2000"/>
        </a:p>
      </dgm:t>
    </dgm:pt>
    <dgm:pt modelId="{097A2C2D-3DAA-4988-A9CE-315629C17715}">
      <dgm:prSet custT="1"/>
      <dgm:spPr/>
      <dgm:t>
        <a:bodyPr/>
        <a:lstStyle/>
        <a:p>
          <a:pPr algn="just"/>
          <a:r>
            <a:rPr lang="es-MX" sz="2400"/>
            <a:t>Descentralizar los servicios de rehabilitación para fortalecer su alcance en las diferentes regiones del país</a:t>
          </a:r>
          <a:endParaRPr lang="es-ES" sz="2400"/>
        </a:p>
      </dgm:t>
    </dgm:pt>
    <dgm:pt modelId="{454356B4-4C11-4500-85FE-136D7BC6A58A}" type="parTrans" cxnId="{81E0A42F-9304-4F22-80A0-A110FCD99682}">
      <dgm:prSet/>
      <dgm:spPr/>
      <dgm:t>
        <a:bodyPr/>
        <a:lstStyle/>
        <a:p>
          <a:pPr algn="just"/>
          <a:endParaRPr lang="es-ES" sz="2000"/>
        </a:p>
      </dgm:t>
    </dgm:pt>
    <dgm:pt modelId="{C009A9E6-32F7-475F-BFF9-76E89234E543}" type="sibTrans" cxnId="{81E0A42F-9304-4F22-80A0-A110FCD99682}">
      <dgm:prSet/>
      <dgm:spPr/>
      <dgm:t>
        <a:bodyPr/>
        <a:lstStyle/>
        <a:p>
          <a:pPr algn="just"/>
          <a:endParaRPr lang="es-ES" sz="2000"/>
        </a:p>
      </dgm:t>
    </dgm:pt>
    <dgm:pt modelId="{31C2167B-9F4D-442C-931C-17CE149DCB19}" type="pres">
      <dgm:prSet presAssocID="{96F6F944-A301-4747-BD00-72CBB851EC42}" presName="linearFlow" presStyleCnt="0">
        <dgm:presLayoutVars>
          <dgm:dir/>
          <dgm:animLvl val="lvl"/>
          <dgm:resizeHandles val="exact"/>
        </dgm:presLayoutVars>
      </dgm:prSet>
      <dgm:spPr/>
    </dgm:pt>
    <dgm:pt modelId="{A312C9AF-9157-43F1-89E5-DC8B448F2623}" type="pres">
      <dgm:prSet presAssocID="{558211C8-9E8E-4543-89C1-1CFA079A63A2}" presName="composite" presStyleCnt="0"/>
      <dgm:spPr/>
    </dgm:pt>
    <dgm:pt modelId="{14D99AE0-32E1-458A-95BF-9224C0421147}" type="pres">
      <dgm:prSet presAssocID="{558211C8-9E8E-4543-89C1-1CFA079A63A2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1F290BA0-EC5A-4FCD-9175-2749CFE37A48}" type="pres">
      <dgm:prSet presAssocID="{558211C8-9E8E-4543-89C1-1CFA079A63A2}" presName="descendantText" presStyleLbl="alignAcc1" presStyleIdx="0" presStyleCnt="2" custScaleY="141605">
        <dgm:presLayoutVars>
          <dgm:bulletEnabled val="1"/>
        </dgm:presLayoutVars>
      </dgm:prSet>
      <dgm:spPr/>
    </dgm:pt>
    <dgm:pt modelId="{B13CD76B-12AF-456D-B558-1C9785904F91}" type="pres">
      <dgm:prSet presAssocID="{0FFCBB9F-E941-4C33-8104-839E8E6E7DE7}" presName="sp" presStyleCnt="0"/>
      <dgm:spPr/>
    </dgm:pt>
    <dgm:pt modelId="{C020B2A7-B949-4139-8ABB-5CA2F25E29AA}" type="pres">
      <dgm:prSet presAssocID="{C9C98348-E666-48BB-A8EC-330ABC2D3D8F}" presName="composite" presStyleCnt="0"/>
      <dgm:spPr/>
    </dgm:pt>
    <dgm:pt modelId="{4A89FBC0-222F-4130-B93D-A0673882C7C3}" type="pres">
      <dgm:prSet presAssocID="{C9C98348-E666-48BB-A8EC-330ABC2D3D8F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2610C386-38A6-48D4-8A47-89C0F4465F1E}" type="pres">
      <dgm:prSet presAssocID="{C9C98348-E666-48BB-A8EC-330ABC2D3D8F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3739AE2A-EB1B-4879-A368-F466DBAE114F}" type="presOf" srcId="{097A2C2D-3DAA-4988-A9CE-315629C17715}" destId="{2610C386-38A6-48D4-8A47-89C0F4465F1E}" srcOrd="0" destOrd="0" presId="urn:microsoft.com/office/officeart/2005/8/layout/chevron2"/>
    <dgm:cxn modelId="{81E0A42F-9304-4F22-80A0-A110FCD99682}" srcId="{C9C98348-E666-48BB-A8EC-330ABC2D3D8F}" destId="{097A2C2D-3DAA-4988-A9CE-315629C17715}" srcOrd="0" destOrd="0" parTransId="{454356B4-4C11-4500-85FE-136D7BC6A58A}" sibTransId="{C009A9E6-32F7-475F-BFF9-76E89234E543}"/>
    <dgm:cxn modelId="{7583EA3D-44EE-4235-ABB3-20E836DBCF97}" srcId="{96F6F944-A301-4747-BD00-72CBB851EC42}" destId="{558211C8-9E8E-4543-89C1-1CFA079A63A2}" srcOrd="0" destOrd="0" parTransId="{19A59529-452E-4399-9D89-CA36E8861CA7}" sibTransId="{0FFCBB9F-E941-4C33-8104-839E8E6E7DE7}"/>
    <dgm:cxn modelId="{F54A7E57-52A6-4B65-8383-582EBB2DF0BC}" srcId="{96F6F944-A301-4747-BD00-72CBB851EC42}" destId="{C9C98348-E666-48BB-A8EC-330ABC2D3D8F}" srcOrd="1" destOrd="0" parTransId="{CDEA8B83-6429-4516-A7F6-694F28C1602D}" sibTransId="{15EF3701-E3B0-4383-9C3E-C3D6A3D12309}"/>
    <dgm:cxn modelId="{3791DF8D-CC90-40D4-8CEE-F70DF65DD186}" type="presOf" srcId="{C9C98348-E666-48BB-A8EC-330ABC2D3D8F}" destId="{4A89FBC0-222F-4130-B93D-A0673882C7C3}" srcOrd="0" destOrd="0" presId="urn:microsoft.com/office/officeart/2005/8/layout/chevron2"/>
    <dgm:cxn modelId="{19F4F090-7E2D-42E1-8477-63267B8B5041}" type="presOf" srcId="{558211C8-9E8E-4543-89C1-1CFA079A63A2}" destId="{14D99AE0-32E1-458A-95BF-9224C0421147}" srcOrd="0" destOrd="0" presId="urn:microsoft.com/office/officeart/2005/8/layout/chevron2"/>
    <dgm:cxn modelId="{602FC495-3B9D-4261-8DA2-B8676ED15577}" srcId="{558211C8-9E8E-4543-89C1-1CFA079A63A2}" destId="{181B6182-16F8-4326-912F-DC749CAAA711}" srcOrd="0" destOrd="0" parTransId="{DACEE835-3B73-4AB1-9B36-2751DE937F75}" sibTransId="{25D5EDE2-04E0-47D4-A465-A046BCE45E15}"/>
    <dgm:cxn modelId="{5E74A99E-8352-4D31-9490-02B6E2C759C3}" type="presOf" srcId="{181B6182-16F8-4326-912F-DC749CAAA711}" destId="{1F290BA0-EC5A-4FCD-9175-2749CFE37A48}" srcOrd="0" destOrd="0" presId="urn:microsoft.com/office/officeart/2005/8/layout/chevron2"/>
    <dgm:cxn modelId="{A40744AD-3B24-4460-9B5F-E52D23F16D65}" type="presOf" srcId="{96F6F944-A301-4747-BD00-72CBB851EC42}" destId="{31C2167B-9F4D-442C-931C-17CE149DCB19}" srcOrd="0" destOrd="0" presId="urn:microsoft.com/office/officeart/2005/8/layout/chevron2"/>
    <dgm:cxn modelId="{C0A5617C-4338-48BF-92B0-A83949C84B8B}" type="presParOf" srcId="{31C2167B-9F4D-442C-931C-17CE149DCB19}" destId="{A312C9AF-9157-43F1-89E5-DC8B448F2623}" srcOrd="0" destOrd="0" presId="urn:microsoft.com/office/officeart/2005/8/layout/chevron2"/>
    <dgm:cxn modelId="{1EDD2536-1A2C-492E-8543-5E7D97C767CD}" type="presParOf" srcId="{A312C9AF-9157-43F1-89E5-DC8B448F2623}" destId="{14D99AE0-32E1-458A-95BF-9224C0421147}" srcOrd="0" destOrd="0" presId="urn:microsoft.com/office/officeart/2005/8/layout/chevron2"/>
    <dgm:cxn modelId="{480D06CB-4C2D-4762-9B3C-9F47BDE673B7}" type="presParOf" srcId="{A312C9AF-9157-43F1-89E5-DC8B448F2623}" destId="{1F290BA0-EC5A-4FCD-9175-2749CFE37A48}" srcOrd="1" destOrd="0" presId="urn:microsoft.com/office/officeart/2005/8/layout/chevron2"/>
    <dgm:cxn modelId="{CFE1FBCB-4314-43AD-964F-90CDF8E20E88}" type="presParOf" srcId="{31C2167B-9F4D-442C-931C-17CE149DCB19}" destId="{B13CD76B-12AF-456D-B558-1C9785904F91}" srcOrd="1" destOrd="0" presId="urn:microsoft.com/office/officeart/2005/8/layout/chevron2"/>
    <dgm:cxn modelId="{02889FD0-0145-495B-B6F5-D3B705431311}" type="presParOf" srcId="{31C2167B-9F4D-442C-931C-17CE149DCB19}" destId="{C020B2A7-B949-4139-8ABB-5CA2F25E29AA}" srcOrd="2" destOrd="0" presId="urn:microsoft.com/office/officeart/2005/8/layout/chevron2"/>
    <dgm:cxn modelId="{651F0C51-C6E0-44C2-A9CD-9FAEB151A524}" type="presParOf" srcId="{C020B2A7-B949-4139-8ABB-5CA2F25E29AA}" destId="{4A89FBC0-222F-4130-B93D-A0673882C7C3}" srcOrd="0" destOrd="0" presId="urn:microsoft.com/office/officeart/2005/8/layout/chevron2"/>
    <dgm:cxn modelId="{2239F1B8-F9CC-45B9-8984-83EC5AAC485D}" type="presParOf" srcId="{C020B2A7-B949-4139-8ABB-5CA2F25E29AA}" destId="{2610C386-38A6-48D4-8A47-89C0F4465F1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AE29732-0621-49B6-8D26-4BA590A875C6}" type="doc">
      <dgm:prSet loTypeId="urn:microsoft.com/office/officeart/2005/8/layout/chart3" loCatId="cycle" qsTypeId="urn:microsoft.com/office/officeart/2005/8/quickstyle/simple1" qsCatId="simple" csTypeId="urn:microsoft.com/office/officeart/2005/8/colors/accent1_2" csCatId="accent1" phldr="1"/>
      <dgm:spPr/>
    </dgm:pt>
    <dgm:pt modelId="{3EE05887-2031-49C7-8141-3DCFD79CB0BF}">
      <dgm:prSet phldrT="[Texto]"/>
      <dgm:spPr/>
      <dgm:t>
        <a:bodyPr/>
        <a:lstStyle/>
        <a:p>
          <a:r>
            <a:rPr lang="es-HN" dirty="0"/>
            <a:t>Atención</a:t>
          </a:r>
          <a:endParaRPr lang="es-ES" dirty="0"/>
        </a:p>
      </dgm:t>
    </dgm:pt>
    <dgm:pt modelId="{A853A55A-B743-4AD9-A8FA-93C4A6E03D4A}" type="parTrans" cxnId="{5461B324-E6DF-4252-97FB-0FAB386410A4}">
      <dgm:prSet/>
      <dgm:spPr/>
      <dgm:t>
        <a:bodyPr/>
        <a:lstStyle/>
        <a:p>
          <a:endParaRPr lang="es-ES"/>
        </a:p>
      </dgm:t>
    </dgm:pt>
    <dgm:pt modelId="{E5F18E43-3D6E-4572-A2F4-D188940BAF0B}" type="sibTrans" cxnId="{5461B324-E6DF-4252-97FB-0FAB386410A4}">
      <dgm:prSet/>
      <dgm:spPr/>
      <dgm:t>
        <a:bodyPr/>
        <a:lstStyle/>
        <a:p>
          <a:endParaRPr lang="es-ES"/>
        </a:p>
      </dgm:t>
    </dgm:pt>
    <dgm:pt modelId="{A64CC2B4-3CA9-4F51-85F5-484F589389F6}">
      <dgm:prSet phldrT="[Texto]"/>
      <dgm:spPr/>
      <dgm:t>
        <a:bodyPr/>
        <a:lstStyle/>
        <a:p>
          <a:r>
            <a:rPr lang="es-HN" dirty="0"/>
            <a:t>Investigación</a:t>
          </a:r>
          <a:endParaRPr lang="es-ES" dirty="0"/>
        </a:p>
      </dgm:t>
    </dgm:pt>
    <dgm:pt modelId="{91B99BF6-B4CD-47EE-9D03-AB8461ABEC66}" type="parTrans" cxnId="{FC7FF058-9B0D-4888-99F0-5876715D1F9A}">
      <dgm:prSet/>
      <dgm:spPr/>
      <dgm:t>
        <a:bodyPr/>
        <a:lstStyle/>
        <a:p>
          <a:endParaRPr lang="es-ES"/>
        </a:p>
      </dgm:t>
    </dgm:pt>
    <dgm:pt modelId="{AEBEF1C7-E1E9-42D5-A698-B22966DD63A8}" type="sibTrans" cxnId="{FC7FF058-9B0D-4888-99F0-5876715D1F9A}">
      <dgm:prSet/>
      <dgm:spPr/>
      <dgm:t>
        <a:bodyPr/>
        <a:lstStyle/>
        <a:p>
          <a:endParaRPr lang="es-ES"/>
        </a:p>
      </dgm:t>
    </dgm:pt>
    <dgm:pt modelId="{5F77F1E9-CFBD-4FAD-9FC1-CFC6B223EF9E}">
      <dgm:prSet phldrT="[Texto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HN" dirty="0"/>
            <a:t>Prevención</a:t>
          </a:r>
        </a:p>
        <a:p>
          <a:pPr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dirty="0"/>
        </a:p>
      </dgm:t>
    </dgm:pt>
    <dgm:pt modelId="{D399F31B-F99A-47B2-9967-49118FE896B0}" type="parTrans" cxnId="{7FEEA8F5-F9AD-409E-86FE-315D80793B4B}">
      <dgm:prSet/>
      <dgm:spPr/>
      <dgm:t>
        <a:bodyPr/>
        <a:lstStyle/>
        <a:p>
          <a:endParaRPr lang="es-ES"/>
        </a:p>
      </dgm:t>
    </dgm:pt>
    <dgm:pt modelId="{D44190E8-7E5C-4B5F-854C-EE041281AD4B}" type="sibTrans" cxnId="{7FEEA8F5-F9AD-409E-86FE-315D80793B4B}">
      <dgm:prSet/>
      <dgm:spPr/>
      <dgm:t>
        <a:bodyPr/>
        <a:lstStyle/>
        <a:p>
          <a:endParaRPr lang="es-ES"/>
        </a:p>
      </dgm:t>
    </dgm:pt>
    <dgm:pt modelId="{00B2F547-559F-4BDE-BFC9-BECB48851924}" type="pres">
      <dgm:prSet presAssocID="{9AE29732-0621-49B6-8D26-4BA590A875C6}" presName="compositeShape" presStyleCnt="0">
        <dgm:presLayoutVars>
          <dgm:chMax val="7"/>
          <dgm:dir/>
          <dgm:resizeHandles val="exact"/>
        </dgm:presLayoutVars>
      </dgm:prSet>
      <dgm:spPr/>
    </dgm:pt>
    <dgm:pt modelId="{D544C8FE-F83E-4404-805A-35F1BA18E1D6}" type="pres">
      <dgm:prSet presAssocID="{9AE29732-0621-49B6-8D26-4BA590A875C6}" presName="wedge1" presStyleLbl="node1" presStyleIdx="0" presStyleCnt="3"/>
      <dgm:spPr/>
    </dgm:pt>
    <dgm:pt modelId="{622D2F93-E4BF-4A10-9C79-40BB901F8530}" type="pres">
      <dgm:prSet presAssocID="{9AE29732-0621-49B6-8D26-4BA590A875C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6B3DA56C-0555-4FE1-8310-21F922F3264C}" type="pres">
      <dgm:prSet presAssocID="{9AE29732-0621-49B6-8D26-4BA590A875C6}" presName="wedge2" presStyleLbl="node1" presStyleIdx="1" presStyleCnt="3" custLinFactNeighborX="2533" custLinFactNeighborY="314"/>
      <dgm:spPr/>
    </dgm:pt>
    <dgm:pt modelId="{A95810F2-AFFC-4A42-9FE3-0DA114288460}" type="pres">
      <dgm:prSet presAssocID="{9AE29732-0621-49B6-8D26-4BA590A875C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5F3CFEBB-0511-4042-863E-E2B3FC6A8D37}" type="pres">
      <dgm:prSet presAssocID="{9AE29732-0621-49B6-8D26-4BA590A875C6}" presName="wedge3" presStyleLbl="node1" presStyleIdx="2" presStyleCnt="3" custLinFactNeighborX="1004" custLinFactNeighborY="-3766"/>
      <dgm:spPr/>
    </dgm:pt>
    <dgm:pt modelId="{C5AE5AD7-FD07-453A-A9A0-A9A47C7815D9}" type="pres">
      <dgm:prSet presAssocID="{9AE29732-0621-49B6-8D26-4BA590A875C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94EC0415-3A89-49A4-933B-89B2EBB77BA8}" type="presOf" srcId="{A64CC2B4-3CA9-4F51-85F5-484F589389F6}" destId="{6B3DA56C-0555-4FE1-8310-21F922F3264C}" srcOrd="0" destOrd="0" presId="urn:microsoft.com/office/officeart/2005/8/layout/chart3"/>
    <dgm:cxn modelId="{5461B324-E6DF-4252-97FB-0FAB386410A4}" srcId="{9AE29732-0621-49B6-8D26-4BA590A875C6}" destId="{3EE05887-2031-49C7-8141-3DCFD79CB0BF}" srcOrd="0" destOrd="0" parTransId="{A853A55A-B743-4AD9-A8FA-93C4A6E03D4A}" sibTransId="{E5F18E43-3D6E-4572-A2F4-D188940BAF0B}"/>
    <dgm:cxn modelId="{BD09D646-4E74-48AC-9203-3B37E03E39AD}" type="presOf" srcId="{3EE05887-2031-49C7-8141-3DCFD79CB0BF}" destId="{D544C8FE-F83E-4404-805A-35F1BA18E1D6}" srcOrd="0" destOrd="0" presId="urn:microsoft.com/office/officeart/2005/8/layout/chart3"/>
    <dgm:cxn modelId="{26B0904A-B3E0-41AD-A8F6-1B854F124FAA}" type="presOf" srcId="{9AE29732-0621-49B6-8D26-4BA590A875C6}" destId="{00B2F547-559F-4BDE-BFC9-BECB48851924}" srcOrd="0" destOrd="0" presId="urn:microsoft.com/office/officeart/2005/8/layout/chart3"/>
    <dgm:cxn modelId="{FC7FF058-9B0D-4888-99F0-5876715D1F9A}" srcId="{9AE29732-0621-49B6-8D26-4BA590A875C6}" destId="{A64CC2B4-3CA9-4F51-85F5-484F589389F6}" srcOrd="1" destOrd="0" parTransId="{91B99BF6-B4CD-47EE-9D03-AB8461ABEC66}" sibTransId="{AEBEF1C7-E1E9-42D5-A698-B22966DD63A8}"/>
    <dgm:cxn modelId="{D72AA689-23DB-46C1-9525-74231147CD32}" type="presOf" srcId="{A64CC2B4-3CA9-4F51-85F5-484F589389F6}" destId="{A95810F2-AFFC-4A42-9FE3-0DA114288460}" srcOrd="1" destOrd="0" presId="urn:microsoft.com/office/officeart/2005/8/layout/chart3"/>
    <dgm:cxn modelId="{D9A1A4BE-1275-4266-97CA-11692C4D1A46}" type="presOf" srcId="{5F77F1E9-CFBD-4FAD-9FC1-CFC6B223EF9E}" destId="{C5AE5AD7-FD07-453A-A9A0-A9A47C7815D9}" srcOrd="1" destOrd="0" presId="urn:microsoft.com/office/officeart/2005/8/layout/chart3"/>
    <dgm:cxn modelId="{0B9258E1-1E62-4238-BC64-4EF9E20DC6D7}" type="presOf" srcId="{5F77F1E9-CFBD-4FAD-9FC1-CFC6B223EF9E}" destId="{5F3CFEBB-0511-4042-863E-E2B3FC6A8D37}" srcOrd="0" destOrd="0" presId="urn:microsoft.com/office/officeart/2005/8/layout/chart3"/>
    <dgm:cxn modelId="{7FEEA8F5-F9AD-409E-86FE-315D80793B4B}" srcId="{9AE29732-0621-49B6-8D26-4BA590A875C6}" destId="{5F77F1E9-CFBD-4FAD-9FC1-CFC6B223EF9E}" srcOrd="2" destOrd="0" parTransId="{D399F31B-F99A-47B2-9967-49118FE896B0}" sibTransId="{D44190E8-7E5C-4B5F-854C-EE041281AD4B}"/>
    <dgm:cxn modelId="{61648CFD-6678-4E28-A0D9-814EBCAE5EC0}" type="presOf" srcId="{3EE05887-2031-49C7-8141-3DCFD79CB0BF}" destId="{622D2F93-E4BF-4A10-9C79-40BB901F8530}" srcOrd="1" destOrd="0" presId="urn:microsoft.com/office/officeart/2005/8/layout/chart3"/>
    <dgm:cxn modelId="{B713F9C6-C5F7-4BF3-B390-E9CBEDB2DA01}" type="presParOf" srcId="{00B2F547-559F-4BDE-BFC9-BECB48851924}" destId="{D544C8FE-F83E-4404-805A-35F1BA18E1D6}" srcOrd="0" destOrd="0" presId="urn:microsoft.com/office/officeart/2005/8/layout/chart3"/>
    <dgm:cxn modelId="{3EE93157-715F-4DAA-A9D7-EB3966C21B35}" type="presParOf" srcId="{00B2F547-559F-4BDE-BFC9-BECB48851924}" destId="{622D2F93-E4BF-4A10-9C79-40BB901F8530}" srcOrd="1" destOrd="0" presId="urn:microsoft.com/office/officeart/2005/8/layout/chart3"/>
    <dgm:cxn modelId="{96F92572-1C3C-4871-ADAA-E2A920CD7322}" type="presParOf" srcId="{00B2F547-559F-4BDE-BFC9-BECB48851924}" destId="{6B3DA56C-0555-4FE1-8310-21F922F3264C}" srcOrd="2" destOrd="0" presId="urn:microsoft.com/office/officeart/2005/8/layout/chart3"/>
    <dgm:cxn modelId="{4F4D1CD7-7F76-4A9A-9588-33DDC7AC9C6A}" type="presParOf" srcId="{00B2F547-559F-4BDE-BFC9-BECB48851924}" destId="{A95810F2-AFFC-4A42-9FE3-0DA114288460}" srcOrd="3" destOrd="0" presId="urn:microsoft.com/office/officeart/2005/8/layout/chart3"/>
    <dgm:cxn modelId="{F82BAC0B-94A2-435B-AB84-92569648F3A5}" type="presParOf" srcId="{00B2F547-559F-4BDE-BFC9-BECB48851924}" destId="{5F3CFEBB-0511-4042-863E-E2B3FC6A8D37}" srcOrd="4" destOrd="0" presId="urn:microsoft.com/office/officeart/2005/8/layout/chart3"/>
    <dgm:cxn modelId="{3951AA84-2694-499A-A8A3-7B486DD6A728}" type="presParOf" srcId="{00B2F547-559F-4BDE-BFC9-BECB48851924}" destId="{C5AE5AD7-FD07-453A-A9A0-A9A47C7815D9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0EBF4D-B84F-4C46-93FE-E7298D9AF44F}">
      <dsp:nvSpPr>
        <dsp:cNvPr id="0" name=""/>
        <dsp:cNvSpPr/>
      </dsp:nvSpPr>
      <dsp:spPr>
        <a:xfrm rot="16200000">
          <a:off x="-1586671" y="1589952"/>
          <a:ext cx="5058116" cy="1878210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1800" kern="1200" dirty="0">
              <a:solidFill>
                <a:schemeClr val="bg2">
                  <a:lumMod val="10000"/>
                </a:schemeClr>
              </a:solidFill>
            </a:rPr>
            <a:t>Formación de profesionales empíricos antes de la carrera </a:t>
          </a:r>
          <a:endParaRPr lang="es-ES" sz="2800" kern="1200" dirty="0">
            <a:solidFill>
              <a:schemeClr val="bg2">
                <a:lumMod val="10000"/>
              </a:schemeClr>
            </a:solidFill>
          </a:endParaRPr>
        </a:p>
      </dsp:txBody>
      <dsp:txXfrm rot="5400000">
        <a:off x="3282" y="1011622"/>
        <a:ext cx="1878210" cy="3034870"/>
      </dsp:txXfrm>
    </dsp:sp>
    <dsp:sp modelId="{CDB8D232-3D7B-437E-A3D1-DB7F4B5C0C06}">
      <dsp:nvSpPr>
        <dsp:cNvPr id="0" name=""/>
        <dsp:cNvSpPr/>
      </dsp:nvSpPr>
      <dsp:spPr>
        <a:xfrm rot="16200000">
          <a:off x="432405" y="1589952"/>
          <a:ext cx="5058116" cy="1878210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1800" kern="1200" dirty="0">
              <a:solidFill>
                <a:schemeClr val="bg2">
                  <a:lumMod val="10000"/>
                </a:schemeClr>
              </a:solidFill>
            </a:rPr>
            <a:t>Personas que iban a prepararse fuera del país</a:t>
          </a:r>
          <a:endParaRPr lang="es-ES" sz="1800" kern="1200" dirty="0">
            <a:solidFill>
              <a:schemeClr val="bg2">
                <a:lumMod val="10000"/>
              </a:schemeClr>
            </a:solidFill>
          </a:endParaRPr>
        </a:p>
      </dsp:txBody>
      <dsp:txXfrm rot="5400000">
        <a:off x="2022358" y="1011622"/>
        <a:ext cx="1878210" cy="3034870"/>
      </dsp:txXfrm>
    </dsp:sp>
    <dsp:sp modelId="{8F9EB86B-C46F-4A76-8DE2-967ED0CEDEA2}">
      <dsp:nvSpPr>
        <dsp:cNvPr id="0" name=""/>
        <dsp:cNvSpPr/>
      </dsp:nvSpPr>
      <dsp:spPr>
        <a:xfrm rot="16200000">
          <a:off x="2451481" y="1589952"/>
          <a:ext cx="5058116" cy="1878210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0" rIns="11430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1800" kern="1200" dirty="0">
              <a:solidFill>
                <a:schemeClr val="bg2">
                  <a:lumMod val="10000"/>
                </a:schemeClr>
              </a:solidFill>
            </a:rPr>
            <a:t>Incorporación de personal extranjero </a:t>
          </a:r>
          <a:endParaRPr lang="es-ES" sz="2800" kern="1200" dirty="0">
            <a:solidFill>
              <a:schemeClr val="bg2">
                <a:lumMod val="10000"/>
              </a:schemeClr>
            </a:solidFill>
          </a:endParaRPr>
        </a:p>
      </dsp:txBody>
      <dsp:txXfrm rot="5400000">
        <a:off x="4041434" y="1011622"/>
        <a:ext cx="1878210" cy="3034870"/>
      </dsp:txXfrm>
    </dsp:sp>
    <dsp:sp modelId="{850228C8-B608-44FA-8154-F5D4E934AF53}">
      <dsp:nvSpPr>
        <dsp:cNvPr id="0" name=""/>
        <dsp:cNvSpPr/>
      </dsp:nvSpPr>
      <dsp:spPr>
        <a:xfrm rot="16200000">
          <a:off x="4576480" y="1484030"/>
          <a:ext cx="5058116" cy="209005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2000" kern="1200" dirty="0">
              <a:solidFill>
                <a:schemeClr val="bg2">
                  <a:lumMod val="10000"/>
                </a:schemeClr>
              </a:solidFill>
            </a:rPr>
            <a:t>Incorporación de personal extranjero</a:t>
          </a:r>
          <a:endParaRPr lang="es-ES" sz="2000" kern="1200" dirty="0">
            <a:solidFill>
              <a:schemeClr val="bg2">
                <a:lumMod val="10000"/>
              </a:schemeClr>
            </a:solidFill>
          </a:endParaRPr>
        </a:p>
      </dsp:txBody>
      <dsp:txXfrm rot="5400000">
        <a:off x="6060511" y="1011622"/>
        <a:ext cx="2090054" cy="3034870"/>
      </dsp:txXfrm>
    </dsp:sp>
    <dsp:sp modelId="{74D69A23-40A9-49F2-93B8-BD6C8940C907}">
      <dsp:nvSpPr>
        <dsp:cNvPr id="0" name=""/>
        <dsp:cNvSpPr/>
      </dsp:nvSpPr>
      <dsp:spPr>
        <a:xfrm rot="16200000">
          <a:off x="6701478" y="1589952"/>
          <a:ext cx="5058116" cy="1878210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2000" kern="1200" dirty="0">
              <a:solidFill>
                <a:schemeClr val="bg2">
                  <a:lumMod val="10000"/>
                </a:schemeClr>
              </a:solidFill>
            </a:rPr>
            <a:t>Formación de licenciatura del personal docente de la UNAH en UNASA</a:t>
          </a:r>
          <a:endParaRPr lang="es-ES" sz="2000" kern="1200" dirty="0">
            <a:solidFill>
              <a:schemeClr val="bg2">
                <a:lumMod val="1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400" kern="1200">
            <a:solidFill>
              <a:schemeClr val="bg2">
                <a:lumMod val="10000"/>
              </a:schemeClr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400" kern="1200" dirty="0">
            <a:solidFill>
              <a:schemeClr val="bg2">
                <a:lumMod val="10000"/>
              </a:schemeClr>
            </a:solidFill>
          </a:endParaRPr>
        </a:p>
      </dsp:txBody>
      <dsp:txXfrm rot="5400000">
        <a:off x="8291431" y="1011622"/>
        <a:ext cx="1878210" cy="3034870"/>
      </dsp:txXfrm>
    </dsp:sp>
    <dsp:sp modelId="{3F87E126-1B3E-442A-AE00-6860742B5C21}">
      <dsp:nvSpPr>
        <dsp:cNvPr id="0" name=""/>
        <dsp:cNvSpPr/>
      </dsp:nvSpPr>
      <dsp:spPr>
        <a:xfrm rot="16200000">
          <a:off x="8720555" y="1589952"/>
          <a:ext cx="5058116" cy="1878210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2000" kern="1200" dirty="0">
              <a:solidFill>
                <a:schemeClr val="bg2">
                  <a:lumMod val="10000"/>
                </a:schemeClr>
              </a:solidFill>
            </a:rPr>
            <a:t>Formación de licenciatura de técnicos universitarios de la UNAH en UNAN</a:t>
          </a:r>
        </a:p>
      </dsp:txBody>
      <dsp:txXfrm rot="5400000">
        <a:off x="10310508" y="1011622"/>
        <a:ext cx="1878210" cy="30348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3D806B-5FA2-45F4-8385-71FD0BAA0E7F}">
      <dsp:nvSpPr>
        <dsp:cNvPr id="0" name=""/>
        <dsp:cNvSpPr/>
      </dsp:nvSpPr>
      <dsp:spPr>
        <a:xfrm>
          <a:off x="4681247" y="568"/>
          <a:ext cx="7021870" cy="221691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HN" sz="2000" kern="1200" dirty="0"/>
            <a:t>Formar profesionales a nivel universitario en esta área para suplir la necesidad en los hospitales, centros de Rehabilitación, ya que no se contaba con un especialista en esta área</a:t>
          </a:r>
          <a:endParaRPr lang="es-ES" sz="2000" kern="1200" dirty="0"/>
        </a:p>
      </dsp:txBody>
      <dsp:txXfrm>
        <a:off x="4681247" y="277683"/>
        <a:ext cx="6190525" cy="1662689"/>
      </dsp:txXfrm>
    </dsp:sp>
    <dsp:sp modelId="{CE4E1332-29F3-4123-9EB0-FEF139A9D63C}">
      <dsp:nvSpPr>
        <dsp:cNvPr id="0" name=""/>
        <dsp:cNvSpPr/>
      </dsp:nvSpPr>
      <dsp:spPr>
        <a:xfrm>
          <a:off x="0" y="568"/>
          <a:ext cx="4681247" cy="2216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0030" tIns="120015" rIns="240030" bIns="120015" numCol="1" spcCol="1270" anchor="ctr" anchorCtr="0">
          <a:noAutofit/>
        </a:bodyPr>
        <a:lstStyle/>
        <a:p>
          <a:pPr marL="0" lvl="0" indent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6300" kern="1200" dirty="0"/>
            <a:t>Necesidad de País</a:t>
          </a:r>
        </a:p>
      </dsp:txBody>
      <dsp:txXfrm>
        <a:off x="108221" y="108789"/>
        <a:ext cx="4464805" cy="2000477"/>
      </dsp:txXfrm>
    </dsp:sp>
    <dsp:sp modelId="{E877AC4F-F123-4223-9423-6A9930E672F3}">
      <dsp:nvSpPr>
        <dsp:cNvPr id="0" name=""/>
        <dsp:cNvSpPr/>
      </dsp:nvSpPr>
      <dsp:spPr>
        <a:xfrm>
          <a:off x="4681247" y="2439179"/>
          <a:ext cx="7021870" cy="221691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HN" sz="2300" kern="1200" dirty="0"/>
            <a:t>Se ha ido implementando y rediseñando en base a las necesidades encontradas en los centros y a las exigencias de las diferentes evaluaciones y autoevaluaciones y el ponerse a la par con las nuevas técnicas a nivel internacional</a:t>
          </a:r>
          <a:endParaRPr lang="es-ES" sz="2300" kern="1200" dirty="0"/>
        </a:p>
      </dsp:txBody>
      <dsp:txXfrm>
        <a:off x="4681247" y="2716294"/>
        <a:ext cx="6190525" cy="1662689"/>
      </dsp:txXfrm>
    </dsp:sp>
    <dsp:sp modelId="{F02F6225-D2F5-435B-AFD9-1BCC676DC936}">
      <dsp:nvSpPr>
        <dsp:cNvPr id="0" name=""/>
        <dsp:cNvSpPr/>
      </dsp:nvSpPr>
      <dsp:spPr>
        <a:xfrm>
          <a:off x="0" y="2439179"/>
          <a:ext cx="4681247" cy="22169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0030" tIns="120015" rIns="240030" bIns="120015" numCol="1" spcCol="1270" anchor="ctr" anchorCtr="0">
          <a:noAutofit/>
        </a:bodyPr>
        <a:lstStyle/>
        <a:p>
          <a:pPr marL="0" lvl="0" indent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6300" kern="1200" dirty="0"/>
            <a:t>Nuevas tendencias</a:t>
          </a:r>
        </a:p>
      </dsp:txBody>
      <dsp:txXfrm>
        <a:off x="108221" y="2547400"/>
        <a:ext cx="4464805" cy="20004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AE6D22-B7FD-4384-87C8-13B5073F20FA}">
      <dsp:nvSpPr>
        <dsp:cNvPr id="0" name=""/>
        <dsp:cNvSpPr/>
      </dsp:nvSpPr>
      <dsp:spPr>
        <a:xfrm>
          <a:off x="3542" y="36651"/>
          <a:ext cx="3453452" cy="8025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HN" sz="2000" b="1" kern="1200" dirty="0">
              <a:solidFill>
                <a:schemeClr val="tx1"/>
              </a:solidFill>
              <a:effectLst/>
            </a:rPr>
            <a:t>Dominantes</a:t>
          </a:r>
          <a:endParaRPr lang="es-HN" sz="2000" b="1" kern="1200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lvl="0" algn="ctr" defTabSz="2578100">
            <a:spcBef>
              <a:spcPct val="0"/>
            </a:spcBef>
            <a:buNone/>
          </a:pPr>
          <a:endParaRPr lang="es-ES" sz="2000" b="1" kern="1200" dirty="0">
            <a:solidFill>
              <a:schemeClr val="tx1"/>
            </a:solidFill>
          </a:endParaRPr>
        </a:p>
      </dsp:txBody>
      <dsp:txXfrm>
        <a:off x="3542" y="36651"/>
        <a:ext cx="3453452" cy="802513"/>
      </dsp:txXfrm>
    </dsp:sp>
    <dsp:sp modelId="{176D8DEC-E9C5-42D5-81D2-696C176C9BA5}">
      <dsp:nvSpPr>
        <dsp:cNvPr id="0" name=""/>
        <dsp:cNvSpPr/>
      </dsp:nvSpPr>
      <dsp:spPr>
        <a:xfrm>
          <a:off x="3542" y="839165"/>
          <a:ext cx="3453452" cy="355134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0" lvl="0" indent="0" algn="l" defTabSz="88900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Symbol" panose="05050102010706020507" pitchFamily="18" charset="2"/>
            <a:buNone/>
          </a:pPr>
          <a:r>
            <a:rPr lang="es-HN" sz="2000" b="1" kern="1200" dirty="0">
              <a:solidFill>
                <a:schemeClr val="tx1"/>
              </a:solidFill>
              <a:effectLst/>
            </a:rPr>
            <a:t>    Terapia Física</a:t>
          </a:r>
        </a:p>
        <a:p>
          <a:pPr marL="342900" lvl="0" indent="-342900" algn="l" defTabSz="88900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Symbol" panose="05050102010706020507" pitchFamily="18" charset="2"/>
            <a:buChar char=""/>
          </a:pPr>
          <a:r>
            <a:rPr lang="es-HN" sz="2000" b="1" kern="1200" dirty="0">
              <a:solidFill>
                <a:schemeClr val="tx1"/>
              </a:solidFill>
              <a:effectLst/>
            </a:rPr>
            <a:t>Terapia Ocupacional</a:t>
          </a:r>
        </a:p>
        <a:p>
          <a:pPr marL="342900" lvl="0" indent="-342900" algn="l" defTabSz="88900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Symbol" panose="05050102010706020507" pitchFamily="18" charset="2"/>
            <a:buChar char=""/>
          </a:pPr>
          <a:r>
            <a:rPr lang="es-HN" sz="2000" b="1" kern="1200" dirty="0">
              <a:solidFill>
                <a:schemeClr val="tx1"/>
              </a:solidFill>
              <a:effectLst/>
            </a:rPr>
            <a:t>Rehabilitación basada en la Comunidad (RBC)</a:t>
          </a:r>
          <a:endParaRPr lang="es-HN" sz="2000" b="1" kern="1200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algn="l" defTabSz="889000">
            <a:spcBef>
              <a:spcPct val="0"/>
            </a:spcBef>
          </a:pPr>
          <a:endParaRPr lang="es-ES" sz="2000" b="1" kern="1200" dirty="0">
            <a:solidFill>
              <a:schemeClr val="tx1"/>
            </a:solidFill>
          </a:endParaRPr>
        </a:p>
      </dsp:txBody>
      <dsp:txXfrm>
        <a:off x="3542" y="839165"/>
        <a:ext cx="3453452" cy="3551343"/>
      </dsp:txXfrm>
    </dsp:sp>
    <dsp:sp modelId="{4FD1F951-1C5A-4D48-B6DE-4E86572D5136}">
      <dsp:nvSpPr>
        <dsp:cNvPr id="0" name=""/>
        <dsp:cNvSpPr/>
      </dsp:nvSpPr>
      <dsp:spPr>
        <a:xfrm>
          <a:off x="3940478" y="36651"/>
          <a:ext cx="3453452" cy="8025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HN" sz="2000" b="1" kern="1200" dirty="0">
              <a:solidFill>
                <a:schemeClr val="tx1"/>
              </a:solidFill>
              <a:effectLst/>
            </a:rPr>
            <a:t>Emergentes</a:t>
          </a:r>
          <a:endParaRPr lang="es-HN" sz="2000" b="1" kern="1200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lvl="0" algn="ctr" defTabSz="1022350">
            <a:spcBef>
              <a:spcPct val="0"/>
            </a:spcBef>
            <a:buNone/>
          </a:pPr>
          <a:endParaRPr lang="es-ES" sz="2000" b="1" kern="1200" dirty="0">
            <a:solidFill>
              <a:schemeClr val="tx1"/>
            </a:solidFill>
          </a:endParaRPr>
        </a:p>
      </dsp:txBody>
      <dsp:txXfrm>
        <a:off x="3940478" y="36651"/>
        <a:ext cx="3453452" cy="802513"/>
      </dsp:txXfrm>
    </dsp:sp>
    <dsp:sp modelId="{7EFB62FC-36A6-4346-8C92-0AAEFF40F6D6}">
      <dsp:nvSpPr>
        <dsp:cNvPr id="0" name=""/>
        <dsp:cNvSpPr/>
      </dsp:nvSpPr>
      <dsp:spPr>
        <a:xfrm>
          <a:off x="3940478" y="839165"/>
          <a:ext cx="3453452" cy="355134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HN" sz="2000" b="1" kern="1200" dirty="0">
              <a:solidFill>
                <a:schemeClr val="tx1"/>
              </a:solidFill>
              <a:effectLst/>
            </a:rPr>
            <a:t>Incursión en zonas alejadas y de mayor pobreza</a:t>
          </a:r>
          <a:endParaRPr lang="es-ES" sz="2000" b="1" kern="1200" dirty="0">
            <a:solidFill>
              <a:schemeClr val="tx1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HN" sz="2000" b="1" kern="1200">
              <a:solidFill>
                <a:schemeClr val="tx1"/>
              </a:solidFill>
              <a:effectLst/>
            </a:rPr>
            <a:t>Participación en investigaciones en el área de Rehabilitación</a:t>
          </a:r>
          <a:endParaRPr lang="es-HN" sz="2000" b="1" kern="1200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2000" b="1" kern="1200">
            <a:solidFill>
              <a:schemeClr val="tx1"/>
            </a:solidFill>
          </a:endParaRPr>
        </a:p>
      </dsp:txBody>
      <dsp:txXfrm>
        <a:off x="3940478" y="839165"/>
        <a:ext cx="3453452" cy="3551343"/>
      </dsp:txXfrm>
    </dsp:sp>
    <dsp:sp modelId="{CB748A5F-AB22-4BF2-82D5-5D9A1CD89DF4}">
      <dsp:nvSpPr>
        <dsp:cNvPr id="0" name=""/>
        <dsp:cNvSpPr/>
      </dsp:nvSpPr>
      <dsp:spPr>
        <a:xfrm>
          <a:off x="7877414" y="36651"/>
          <a:ext cx="3453452" cy="8025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HN" sz="2000" b="1" kern="1200" dirty="0">
              <a:solidFill>
                <a:schemeClr val="tx1"/>
              </a:solidFill>
              <a:effectLst/>
            </a:rPr>
            <a:t>Decadentes </a:t>
          </a:r>
          <a:endParaRPr lang="es-HN" sz="2000" b="1" kern="1200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lvl="0" algn="ctr" defTabSz="1022350">
            <a:spcBef>
              <a:spcPct val="0"/>
            </a:spcBef>
            <a:buNone/>
          </a:pPr>
          <a:endParaRPr lang="es-ES" sz="2000" b="1" kern="1200" dirty="0">
            <a:solidFill>
              <a:schemeClr val="tx1"/>
            </a:solidFill>
          </a:endParaRPr>
        </a:p>
      </dsp:txBody>
      <dsp:txXfrm>
        <a:off x="7877414" y="36651"/>
        <a:ext cx="3453452" cy="802513"/>
      </dsp:txXfrm>
    </dsp:sp>
    <dsp:sp modelId="{53E7768A-06DA-48B0-A0B2-1F046172FF16}">
      <dsp:nvSpPr>
        <dsp:cNvPr id="0" name=""/>
        <dsp:cNvSpPr/>
      </dsp:nvSpPr>
      <dsp:spPr>
        <a:xfrm>
          <a:off x="7877414" y="839165"/>
          <a:ext cx="3453452" cy="355134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342900" lvl="0" indent="-342900" algn="l" defTabSz="88900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Symbol" panose="05050102010706020507" pitchFamily="18" charset="2"/>
            <a:buChar char=""/>
          </a:pPr>
          <a:r>
            <a:rPr lang="es-HN" sz="2000" b="1" kern="1200" dirty="0">
              <a:solidFill>
                <a:schemeClr val="tx1"/>
              </a:solidFill>
              <a:effectLst/>
            </a:rPr>
            <a:t>Rehabilitación cardiorrespiratoria</a:t>
          </a:r>
          <a:endParaRPr lang="es-ES" sz="2000" b="1" kern="1200" dirty="0">
            <a:solidFill>
              <a:schemeClr val="tx1"/>
            </a:solidFill>
          </a:endParaRPr>
        </a:p>
        <a:p>
          <a:pPr marL="0" lvl="0" indent="0" algn="l" defTabSz="88900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Symbol" panose="05050102010706020507" pitchFamily="18" charset="2"/>
            <a:buNone/>
          </a:pPr>
          <a:r>
            <a:rPr lang="es-HN" sz="2000" b="1" kern="1200" dirty="0">
              <a:solidFill>
                <a:schemeClr val="tx1"/>
              </a:solidFill>
              <a:effectLst/>
            </a:rPr>
            <a:t>Rehabilitación deportiva</a:t>
          </a:r>
          <a:endParaRPr lang="es-ES" sz="2000" b="1" kern="1200" dirty="0">
            <a:solidFill>
              <a:schemeClr val="tx1"/>
            </a:solidFill>
          </a:endParaRPr>
        </a:p>
        <a:p>
          <a:pPr marL="0" lvl="0" indent="0" algn="l" defTabSz="88900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Symbol" panose="05050102010706020507" pitchFamily="18" charset="2"/>
            <a:buNone/>
          </a:pPr>
          <a:r>
            <a:rPr lang="es-HN" sz="2000" b="1" kern="1200" dirty="0">
              <a:solidFill>
                <a:schemeClr val="tx1"/>
              </a:solidFill>
              <a:effectLst/>
            </a:rPr>
            <a:t>Rehabilitación pediátrica </a:t>
          </a:r>
        </a:p>
        <a:p>
          <a:pPr marL="342900" lvl="0" indent="-342900" algn="l" defTabSz="88900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Symbol" panose="05050102010706020507" pitchFamily="18" charset="2"/>
            <a:buChar char=""/>
          </a:pPr>
          <a:r>
            <a:rPr lang="es-HN" sz="2000" b="1" kern="1200" dirty="0">
              <a:solidFill>
                <a:schemeClr val="tx1"/>
              </a:solidFill>
              <a:effectLst/>
            </a:rPr>
            <a:t>Rehabilitación neurológica</a:t>
          </a:r>
        </a:p>
        <a:p>
          <a:pPr marL="342900" lvl="0" indent="-342900" algn="l" defTabSz="88900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Symbol" panose="05050102010706020507" pitchFamily="18" charset="2"/>
            <a:buChar char=""/>
          </a:pPr>
          <a:r>
            <a:rPr lang="es-HN" sz="2000" b="1" kern="1200" dirty="0">
              <a:solidFill>
                <a:schemeClr val="tx1"/>
              </a:solidFill>
              <a:effectLst/>
            </a:rPr>
            <a:t>Rehabilitación geriátrica</a:t>
          </a:r>
          <a:endParaRPr lang="es-HN" sz="2000" b="1" kern="1200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  <a:p>
          <a:pPr marL="0" lvl="0" indent="0" algn="l" defTabSz="889000">
            <a:lnSpc>
              <a:spcPct val="150000"/>
            </a:lnSpc>
            <a:spcBef>
              <a:spcPct val="0"/>
            </a:spcBef>
            <a:spcAft>
              <a:spcPts val="0"/>
            </a:spcAft>
            <a:buFont typeface="Symbol" panose="05050102010706020507" pitchFamily="18" charset="2"/>
            <a:buNone/>
          </a:pPr>
          <a:endParaRPr lang="es-ES" sz="2000" b="1" kern="1200" dirty="0">
            <a:solidFill>
              <a:schemeClr val="tx1"/>
            </a:solidFill>
          </a:endParaRPr>
        </a:p>
      </dsp:txBody>
      <dsp:txXfrm>
        <a:off x="7877414" y="839165"/>
        <a:ext cx="3453452" cy="35513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D99AE0-32E1-458A-95BF-9224C0421147}">
      <dsp:nvSpPr>
        <dsp:cNvPr id="0" name=""/>
        <dsp:cNvSpPr/>
      </dsp:nvSpPr>
      <dsp:spPr>
        <a:xfrm rot="5400000">
          <a:off x="-183951" y="188206"/>
          <a:ext cx="1226345" cy="85844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HN" sz="2600" kern="1200" dirty="0"/>
        </a:p>
      </dsp:txBody>
      <dsp:txXfrm rot="-5400000">
        <a:off x="2" y="433475"/>
        <a:ext cx="858441" cy="367904"/>
      </dsp:txXfrm>
    </dsp:sp>
    <dsp:sp modelId="{1F290BA0-EC5A-4FCD-9175-2749CFE37A48}">
      <dsp:nvSpPr>
        <dsp:cNvPr id="0" name=""/>
        <dsp:cNvSpPr/>
      </dsp:nvSpPr>
      <dsp:spPr>
        <a:xfrm rot="5400000">
          <a:off x="4651780" y="-3808399"/>
          <a:ext cx="797124" cy="84139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600" kern="1200" dirty="0"/>
            <a:t>Por la necesidad de país</a:t>
          </a:r>
        </a:p>
      </dsp:txBody>
      <dsp:txXfrm rot="-5400000">
        <a:off x="843380" y="38913"/>
        <a:ext cx="8375012" cy="719300"/>
      </dsp:txXfrm>
    </dsp:sp>
    <dsp:sp modelId="{4A89FBC0-222F-4130-B93D-A0673882C7C3}">
      <dsp:nvSpPr>
        <dsp:cNvPr id="0" name=""/>
        <dsp:cNvSpPr/>
      </dsp:nvSpPr>
      <dsp:spPr>
        <a:xfrm rot="5400000">
          <a:off x="-183951" y="1267698"/>
          <a:ext cx="1226345" cy="85844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600" kern="1200" dirty="0"/>
        </a:p>
      </dsp:txBody>
      <dsp:txXfrm rot="-5400000">
        <a:off x="2" y="1512967"/>
        <a:ext cx="858441" cy="367904"/>
      </dsp:txXfrm>
    </dsp:sp>
    <dsp:sp modelId="{2610C386-38A6-48D4-8A47-89C0F4465F1E}">
      <dsp:nvSpPr>
        <dsp:cNvPr id="0" name=""/>
        <dsp:cNvSpPr/>
      </dsp:nvSpPr>
      <dsp:spPr>
        <a:xfrm rot="5400000">
          <a:off x="4666841" y="-2724653"/>
          <a:ext cx="797124" cy="84139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600" kern="1200" dirty="0"/>
            <a:t>Aprovechamiento de los recursos de la comunidad</a:t>
          </a:r>
        </a:p>
      </dsp:txBody>
      <dsp:txXfrm rot="-5400000">
        <a:off x="858441" y="1122659"/>
        <a:ext cx="8375012" cy="719300"/>
      </dsp:txXfrm>
    </dsp:sp>
    <dsp:sp modelId="{DDB93D3C-4634-4F26-BEA3-7907613EC798}">
      <dsp:nvSpPr>
        <dsp:cNvPr id="0" name=""/>
        <dsp:cNvSpPr/>
      </dsp:nvSpPr>
      <dsp:spPr>
        <a:xfrm rot="5400000">
          <a:off x="-183951" y="2347189"/>
          <a:ext cx="1226345" cy="85844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600" kern="1200" dirty="0"/>
        </a:p>
      </dsp:txBody>
      <dsp:txXfrm rot="-5400000">
        <a:off x="2" y="2592458"/>
        <a:ext cx="858441" cy="367904"/>
      </dsp:txXfrm>
    </dsp:sp>
    <dsp:sp modelId="{77EFF0CA-7BA3-477E-913B-15CAE2189904}">
      <dsp:nvSpPr>
        <dsp:cNvPr id="0" name=""/>
        <dsp:cNvSpPr/>
      </dsp:nvSpPr>
      <dsp:spPr>
        <a:xfrm rot="5400000">
          <a:off x="4666841" y="-1645162"/>
          <a:ext cx="797124" cy="84139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600" kern="1200" dirty="0"/>
            <a:t>Accesibilidad</a:t>
          </a:r>
        </a:p>
      </dsp:txBody>
      <dsp:txXfrm rot="-5400000">
        <a:off x="858441" y="2202150"/>
        <a:ext cx="8375012" cy="719300"/>
      </dsp:txXfrm>
    </dsp:sp>
    <dsp:sp modelId="{5EE13323-6B24-4976-89F0-FFDC60369857}">
      <dsp:nvSpPr>
        <dsp:cNvPr id="0" name=""/>
        <dsp:cNvSpPr/>
      </dsp:nvSpPr>
      <dsp:spPr>
        <a:xfrm rot="5400000">
          <a:off x="-183951" y="3426680"/>
          <a:ext cx="1226345" cy="85844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600" kern="1200" dirty="0"/>
        </a:p>
      </dsp:txBody>
      <dsp:txXfrm rot="-5400000">
        <a:off x="2" y="3671949"/>
        <a:ext cx="858441" cy="367904"/>
      </dsp:txXfrm>
    </dsp:sp>
    <dsp:sp modelId="{4C5563B1-DDA5-4E46-86A6-FD766309AF1A}">
      <dsp:nvSpPr>
        <dsp:cNvPr id="0" name=""/>
        <dsp:cNvSpPr/>
      </dsp:nvSpPr>
      <dsp:spPr>
        <a:xfrm rot="5400000">
          <a:off x="4666841" y="-565671"/>
          <a:ext cx="797124" cy="84139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HN" sz="2600" kern="1200" dirty="0"/>
            <a:t>Falta de profesionales con formación específica en las diferentes disciplinas de la rehabilitación.</a:t>
          </a:r>
          <a:endParaRPr lang="es-ES" sz="2600" kern="1200" dirty="0"/>
        </a:p>
      </dsp:txBody>
      <dsp:txXfrm rot="-5400000">
        <a:off x="858441" y="3281641"/>
        <a:ext cx="8375012" cy="7193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D99AE0-32E1-458A-95BF-9224C0421147}">
      <dsp:nvSpPr>
        <dsp:cNvPr id="0" name=""/>
        <dsp:cNvSpPr/>
      </dsp:nvSpPr>
      <dsp:spPr>
        <a:xfrm rot="5400000">
          <a:off x="-312331" y="596581"/>
          <a:ext cx="2082212" cy="14575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just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HN" sz="6000" kern="1200" dirty="0"/>
        </a:p>
      </dsp:txBody>
      <dsp:txXfrm rot="-5400000">
        <a:off x="1" y="1013023"/>
        <a:ext cx="1457548" cy="624664"/>
      </dsp:txXfrm>
    </dsp:sp>
    <dsp:sp modelId="{1F290BA0-EC5A-4FCD-9175-2749CFE37A48}">
      <dsp:nvSpPr>
        <dsp:cNvPr id="0" name=""/>
        <dsp:cNvSpPr/>
      </dsp:nvSpPr>
      <dsp:spPr>
        <a:xfrm rot="5400000">
          <a:off x="4125489" y="-2665239"/>
          <a:ext cx="1916535" cy="72524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400" kern="1200" dirty="0"/>
            <a:t>Brindar atención de manera integral a las discapacidades sobretodo de tipo físicas, contando con conocimientos para poder desarrollar estrategias comunitarias de atención y rehabilitación aprovechando los recursos de la comunidad.</a:t>
          </a:r>
          <a:endParaRPr lang="es-ES" sz="2400" kern="1200" dirty="0"/>
        </a:p>
      </dsp:txBody>
      <dsp:txXfrm rot="-5400000">
        <a:off x="1457548" y="96260"/>
        <a:ext cx="7158859" cy="1729419"/>
      </dsp:txXfrm>
    </dsp:sp>
    <dsp:sp modelId="{4A89FBC0-222F-4130-B93D-A0673882C7C3}">
      <dsp:nvSpPr>
        <dsp:cNvPr id="0" name=""/>
        <dsp:cNvSpPr/>
      </dsp:nvSpPr>
      <dsp:spPr>
        <a:xfrm rot="5400000">
          <a:off x="-312331" y="2412260"/>
          <a:ext cx="2082212" cy="145754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just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6000" kern="1200" dirty="0"/>
        </a:p>
      </dsp:txBody>
      <dsp:txXfrm rot="-5400000">
        <a:off x="1" y="2828702"/>
        <a:ext cx="1457548" cy="624664"/>
      </dsp:txXfrm>
    </dsp:sp>
    <dsp:sp modelId="{2610C386-38A6-48D4-8A47-89C0F4465F1E}">
      <dsp:nvSpPr>
        <dsp:cNvPr id="0" name=""/>
        <dsp:cNvSpPr/>
      </dsp:nvSpPr>
      <dsp:spPr>
        <a:xfrm rot="5400000">
          <a:off x="4407038" y="-849560"/>
          <a:ext cx="1353437" cy="72524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400" kern="1200"/>
            <a:t>Descentralizar los servicios de rehabilitación para fortalecer su alcance en las diferentes regiones del país</a:t>
          </a:r>
          <a:endParaRPr lang="es-ES" sz="2400" kern="1200"/>
        </a:p>
      </dsp:txBody>
      <dsp:txXfrm rot="-5400000">
        <a:off x="1457549" y="2165998"/>
        <a:ext cx="7186348" cy="122129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44C8FE-F83E-4404-805A-35F1BA18E1D6}">
      <dsp:nvSpPr>
        <dsp:cNvPr id="0" name=""/>
        <dsp:cNvSpPr/>
      </dsp:nvSpPr>
      <dsp:spPr>
        <a:xfrm>
          <a:off x="729882" y="273073"/>
          <a:ext cx="3398242" cy="3398242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1900" kern="1200" dirty="0"/>
            <a:t>Atención</a:t>
          </a:r>
          <a:endParaRPr lang="es-ES" sz="1900" kern="1200" dirty="0"/>
        </a:p>
      </dsp:txBody>
      <dsp:txXfrm>
        <a:off x="2577474" y="900129"/>
        <a:ext cx="1152975" cy="1132747"/>
      </dsp:txXfrm>
    </dsp:sp>
    <dsp:sp modelId="{6B3DA56C-0555-4FE1-8310-21F922F3264C}">
      <dsp:nvSpPr>
        <dsp:cNvPr id="0" name=""/>
        <dsp:cNvSpPr/>
      </dsp:nvSpPr>
      <dsp:spPr>
        <a:xfrm>
          <a:off x="640788" y="384881"/>
          <a:ext cx="3398242" cy="3398242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HN" sz="1900" kern="1200" dirty="0"/>
            <a:t>Investigación</a:t>
          </a:r>
          <a:endParaRPr lang="es-ES" sz="1900" kern="1200" dirty="0"/>
        </a:p>
      </dsp:txBody>
      <dsp:txXfrm>
        <a:off x="1571259" y="2529011"/>
        <a:ext cx="1537300" cy="1051837"/>
      </dsp:txXfrm>
    </dsp:sp>
    <dsp:sp modelId="{5F3CFEBB-0511-4042-863E-E2B3FC6A8D37}">
      <dsp:nvSpPr>
        <dsp:cNvPr id="0" name=""/>
        <dsp:cNvSpPr/>
      </dsp:nvSpPr>
      <dsp:spPr>
        <a:xfrm>
          <a:off x="588829" y="246233"/>
          <a:ext cx="3398242" cy="3398242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HN" sz="1900" kern="1200" dirty="0"/>
            <a:t>Prevención</a:t>
          </a:r>
        </a:p>
        <a:p>
          <a:pPr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1900" kern="1200" dirty="0"/>
        </a:p>
      </dsp:txBody>
      <dsp:txXfrm>
        <a:off x="952926" y="913745"/>
        <a:ext cx="1152975" cy="11327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HN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HN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C34F-3A46-43CB-A4B5-87848D878459}" type="datetimeFigureOut">
              <a:rPr lang="es-HN" smtClean="0"/>
              <a:t>26/10/2018</a:t>
            </a:fld>
            <a:endParaRPr lang="es-HN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51DA-0F8F-4DBE-846F-985C37FBF94E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3690964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HN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HN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C34F-3A46-43CB-A4B5-87848D878459}" type="datetimeFigureOut">
              <a:rPr lang="es-HN" smtClean="0"/>
              <a:t>26/10/2018</a:t>
            </a:fld>
            <a:endParaRPr lang="es-HN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51DA-0F8F-4DBE-846F-985C37FBF94E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1445049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HN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HN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C34F-3A46-43CB-A4B5-87848D878459}" type="datetimeFigureOut">
              <a:rPr lang="es-HN" smtClean="0"/>
              <a:t>26/10/2018</a:t>
            </a:fld>
            <a:endParaRPr lang="es-HN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51DA-0F8F-4DBE-846F-985C37FBF94E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2990684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PAGINA POWERPOINT PRESENTACIÓN 2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257617" cy="690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2934338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HN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HN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C34F-3A46-43CB-A4B5-87848D878459}" type="datetimeFigureOut">
              <a:rPr lang="es-HN" smtClean="0"/>
              <a:t>26/10/2018</a:t>
            </a:fld>
            <a:endParaRPr lang="es-HN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51DA-0F8F-4DBE-846F-985C37FBF94E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2078623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HN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C34F-3A46-43CB-A4B5-87848D878459}" type="datetimeFigureOut">
              <a:rPr lang="es-HN" smtClean="0"/>
              <a:t>26/10/2018</a:t>
            </a:fld>
            <a:endParaRPr lang="es-HN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51DA-0F8F-4DBE-846F-985C37FBF94E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3666650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HN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HN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HN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C34F-3A46-43CB-A4B5-87848D878459}" type="datetimeFigureOut">
              <a:rPr lang="es-HN" smtClean="0"/>
              <a:t>26/10/2018</a:t>
            </a:fld>
            <a:endParaRPr lang="es-HN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51DA-0F8F-4DBE-846F-985C37FBF94E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2986352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HN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HN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HN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C34F-3A46-43CB-A4B5-87848D878459}" type="datetimeFigureOut">
              <a:rPr lang="es-HN" smtClean="0"/>
              <a:t>26/10/2018</a:t>
            </a:fld>
            <a:endParaRPr lang="es-HN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51DA-0F8F-4DBE-846F-985C37FBF94E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1734347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HN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C34F-3A46-43CB-A4B5-87848D878459}" type="datetimeFigureOut">
              <a:rPr lang="es-HN" smtClean="0"/>
              <a:t>26/10/2018</a:t>
            </a:fld>
            <a:endParaRPr lang="es-HN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51DA-0F8F-4DBE-846F-985C37FBF94E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1732401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C34F-3A46-43CB-A4B5-87848D878459}" type="datetimeFigureOut">
              <a:rPr lang="es-HN" smtClean="0"/>
              <a:t>26/10/2018</a:t>
            </a:fld>
            <a:endParaRPr lang="es-HN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51DA-0F8F-4DBE-846F-985C37FBF94E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452643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HN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HN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C34F-3A46-43CB-A4B5-87848D878459}" type="datetimeFigureOut">
              <a:rPr lang="es-HN" smtClean="0"/>
              <a:t>26/10/2018</a:t>
            </a:fld>
            <a:endParaRPr lang="es-HN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51DA-0F8F-4DBE-846F-985C37FBF94E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4212768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HN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HN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DC34F-3A46-43CB-A4B5-87848D878459}" type="datetimeFigureOut">
              <a:rPr lang="es-HN" smtClean="0"/>
              <a:t>26/10/2018</a:t>
            </a:fld>
            <a:endParaRPr lang="es-HN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HN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851DA-0F8F-4DBE-846F-985C37FBF94E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2387303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HN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HN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0DC34F-3A46-43CB-A4B5-87848D878459}" type="datetimeFigureOut">
              <a:rPr lang="es-HN" smtClean="0"/>
              <a:t>26/10/2018</a:t>
            </a:fld>
            <a:endParaRPr lang="es-HN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HN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851DA-0F8F-4DBE-846F-985C37FBF94E}" type="slidenum">
              <a:rPr lang="es-HN" smtClean="0"/>
              <a:t>‹Nº›</a:t>
            </a:fld>
            <a:endParaRPr lang="es-HN"/>
          </a:p>
        </p:txBody>
      </p:sp>
    </p:spTree>
    <p:extLst>
      <p:ext uri="{BB962C8B-B14F-4D97-AF65-F5344CB8AC3E}">
        <p14:creationId xmlns:p14="http://schemas.microsoft.com/office/powerpoint/2010/main" val="2101137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H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1426" y="29791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s-HN" sz="4800" b="1" dirty="0">
                <a:solidFill>
                  <a:schemeClr val="accent5">
                    <a:lumMod val="50000"/>
                  </a:schemeClr>
                </a:solidFill>
              </a:rPr>
              <a:t>Fundamentación de la Carrera de </a:t>
            </a:r>
            <a:br>
              <a:rPr lang="es-419" sz="48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s-HN" sz="4800" b="1" dirty="0">
                <a:solidFill>
                  <a:schemeClr val="accent5">
                    <a:lumMod val="50000"/>
                  </a:schemeClr>
                </a:solidFill>
              </a:rPr>
              <a:t>Técnico Universitario en Terapia Funcional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4294967295"/>
          </p:nvPr>
        </p:nvSpPr>
        <p:spPr>
          <a:xfrm>
            <a:off x="259462" y="2748594"/>
            <a:ext cx="4547419" cy="223844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s-419" sz="3200" b="1" dirty="0">
                <a:solidFill>
                  <a:schemeClr val="accent1">
                    <a:lumMod val="50000"/>
                  </a:schemeClr>
                </a:solidFill>
              </a:rPr>
              <a:t>Subcomisión De Desarrollo Curricular y Docentes de la Carrera de Terapia Funcional</a:t>
            </a:r>
          </a:p>
          <a:p>
            <a:pPr marL="0" indent="0" algn="ctr">
              <a:buNone/>
            </a:pPr>
            <a:r>
              <a:rPr lang="es-419" sz="3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es-HN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es-HN" b="1" dirty="0">
                <a:solidFill>
                  <a:schemeClr val="accent1">
                    <a:lumMod val="50000"/>
                  </a:schemeClr>
                </a:solidFill>
              </a:rPr>
              <a:t>26 de octubre del 2018</a:t>
            </a:r>
          </a:p>
        </p:txBody>
      </p:sp>
      <p:pic>
        <p:nvPicPr>
          <p:cNvPr id="4" name="Imagen 4">
            <a:extLst>
              <a:ext uri="{FF2B5EF4-FFF2-40B4-BE49-F238E27FC236}">
                <a16:creationId xmlns:a16="http://schemas.microsoft.com/office/drawing/2014/main" id="{8E714267-8D39-DB40-AB4A-7D9CA2DF5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035" y="1870860"/>
            <a:ext cx="7105965" cy="447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113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6745" y="26953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HN" sz="3600" b="1" dirty="0">
                <a:solidFill>
                  <a:schemeClr val="accent1">
                    <a:lumMod val="50000"/>
                  </a:schemeClr>
                </a:solidFill>
              </a:rPr>
              <a:t>1.8. ¿Qué experiencias de formación se han desarrollado en el país y en la región en esta área?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435291" y="1810554"/>
            <a:ext cx="11226860" cy="3765550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s-HN" sz="3200" b="1" dirty="0">
                <a:solidFill>
                  <a:schemeClr val="accent5">
                    <a:lumMod val="50000"/>
                  </a:schemeClr>
                </a:solidFill>
              </a:rPr>
              <a:t>En Honduras el técnico de Terapia Funcional</a:t>
            </a:r>
          </a:p>
          <a:p>
            <a:pPr marL="514350" indent="-514350">
              <a:buAutoNum type="arabicPeriod"/>
            </a:pPr>
            <a:r>
              <a:rPr lang="es-HN" sz="3200" b="1" dirty="0">
                <a:solidFill>
                  <a:schemeClr val="accent5">
                    <a:lumMod val="50000"/>
                  </a:schemeClr>
                </a:solidFill>
              </a:rPr>
              <a:t>La Licenciatura en UNITEC</a:t>
            </a:r>
            <a:endParaRPr lang="es-419" sz="32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es-419" sz="3200" b="1" dirty="0">
                <a:solidFill>
                  <a:schemeClr val="accent5">
                    <a:lumMod val="50000"/>
                  </a:schemeClr>
                </a:solidFill>
              </a:rPr>
              <a:t>En la mayoría de los paises CA iniciaron con técnicos </a:t>
            </a:r>
            <a:endParaRPr lang="es-HN" sz="32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es-HN" sz="3200" b="1" dirty="0">
                <a:solidFill>
                  <a:schemeClr val="accent5">
                    <a:lumMod val="50000"/>
                  </a:schemeClr>
                </a:solidFill>
              </a:rPr>
              <a:t>En la región centroamericana es referentes Costa Rica con mas experiencia y escuelas en esta área</a:t>
            </a:r>
            <a:r>
              <a:rPr lang="es-419" sz="3200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marL="514350" indent="-514350">
              <a:buAutoNum type="arabicPeriod"/>
            </a:pPr>
            <a:r>
              <a:rPr lang="es-419" sz="3200" b="1" dirty="0">
                <a:solidFill>
                  <a:schemeClr val="accent5">
                    <a:lumMod val="50000"/>
                  </a:schemeClr>
                </a:solidFill>
              </a:rPr>
              <a:t>No existe un programa similar de Técnico en CA</a:t>
            </a:r>
          </a:p>
          <a:p>
            <a:pPr marL="514350" indent="-514350">
              <a:buAutoNum type="arabicPeriod"/>
            </a:pPr>
            <a:endParaRPr lang="es-HN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2883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HN" b="1" dirty="0">
                <a:solidFill>
                  <a:schemeClr val="accent1">
                    <a:lumMod val="50000"/>
                  </a:schemeClr>
                </a:solidFill>
              </a:rPr>
              <a:t>1.9 ¿Cuáles nuevos retos le plantea el país y la región a la disciplina y la profesión?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0" y="2243138"/>
            <a:ext cx="11247438" cy="3213100"/>
          </a:xfrm>
        </p:spPr>
        <p:txBody>
          <a:bodyPr>
            <a:normAutofit/>
          </a:bodyPr>
          <a:lstStyle/>
          <a:p>
            <a:pPr algn="just"/>
            <a:r>
              <a:rPr lang="es-HN" dirty="0"/>
              <a:t>La región centroamericana como parte de los países miembros de OPS y de la OMS tiene lineamientos específicos que se plantean como reto para nuestro país en cuanto a la disciplina, los lineamientos profesionales</a:t>
            </a:r>
            <a:r>
              <a:rPr lang="es-419" dirty="0"/>
              <a:t>.</a:t>
            </a:r>
          </a:p>
          <a:p>
            <a:pPr algn="just"/>
            <a:endParaRPr lang="es-HN" dirty="0"/>
          </a:p>
          <a:p>
            <a:pPr algn="just"/>
            <a:r>
              <a:rPr lang="es-HN" dirty="0"/>
              <a:t>Por parte de estudios de</a:t>
            </a:r>
            <a:r>
              <a:rPr lang="es-419" dirty="0"/>
              <a:t>l</a:t>
            </a:r>
            <a:r>
              <a:rPr lang="es-HN" dirty="0"/>
              <a:t> país se hace referencia al índice de discapacidad en estudio de INE, prevalencia en discapacidad en adulto mayor y otros estudios realizados</a:t>
            </a:r>
            <a:r>
              <a:rPr lang="es-419" dirty="0"/>
              <a:t> en el Departamento de Rehabilitación </a:t>
            </a:r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3872403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HN" b="1" dirty="0">
                <a:solidFill>
                  <a:schemeClr val="accent1">
                    <a:lumMod val="50000"/>
                  </a:schemeClr>
                </a:solidFill>
              </a:rPr>
              <a:t>1.10 ¿Qué espera el país que aporte esta disciplina al desarrollo humano sostenible nacional?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0" y="1870075"/>
            <a:ext cx="11176000" cy="4624388"/>
          </a:xfrm>
        </p:spPr>
        <p:txBody>
          <a:bodyPr>
            <a:normAutofit/>
          </a:bodyPr>
          <a:lstStyle/>
          <a:p>
            <a:pPr algn="just"/>
            <a:r>
              <a:rPr lang="es-HN" b="1" dirty="0"/>
              <a:t>Formar profesionales capaces de desarrollar procesos de rehabilitación integral e inclusiva de acuerdo a las necesidades de la población hondureña. </a:t>
            </a:r>
            <a:endParaRPr lang="es-419" b="1" dirty="0"/>
          </a:p>
          <a:p>
            <a:pPr algn="just"/>
            <a:endParaRPr lang="es-HN" dirty="0"/>
          </a:p>
          <a:p>
            <a:pPr algn="just"/>
            <a:r>
              <a:rPr lang="es-HN" b="1" dirty="0"/>
              <a:t>La atención a la discapacidad</a:t>
            </a:r>
            <a:r>
              <a:rPr lang="es-419" b="1" dirty="0"/>
              <a:t>, </a:t>
            </a:r>
            <a:r>
              <a:rPr lang="es-HN" b="1" dirty="0"/>
              <a:t>la rehabilitación</a:t>
            </a:r>
            <a:r>
              <a:rPr lang="es-HN" dirty="0"/>
              <a:t>, como proceso complejo, resulta de la aplicación integrada de muchos procedimientos para lograr que el individuo </a:t>
            </a:r>
            <a:r>
              <a:rPr lang="es-HN" b="1" dirty="0"/>
              <a:t>recupere su estado funcional óptimo</a:t>
            </a:r>
            <a:r>
              <a:rPr lang="es-HN" dirty="0"/>
              <a:t>, tanto en el hogar como en la </a:t>
            </a:r>
            <a:r>
              <a:rPr lang="es-HN" b="1" dirty="0"/>
              <a:t>comunidad</a:t>
            </a:r>
            <a:r>
              <a:rPr lang="es-HN" dirty="0"/>
              <a:t> en la medida que lo permita la utilización apropiada de todas sus capacidades</a:t>
            </a:r>
            <a:r>
              <a:rPr lang="es-419" dirty="0"/>
              <a:t>.</a:t>
            </a:r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1252376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HN" sz="3200" b="1" dirty="0">
                <a:solidFill>
                  <a:schemeClr val="accent1">
                    <a:lumMod val="50000"/>
                  </a:schemeClr>
                </a:solidFill>
              </a:rPr>
              <a:t>1.11 ¿Qué características profesionales espera la institución educativa fomentar de acuerdo con sus fines y principios?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210344" y="2089704"/>
            <a:ext cx="11771312" cy="3960813"/>
          </a:xfrm>
        </p:spPr>
        <p:txBody>
          <a:bodyPr>
            <a:normAutofit/>
          </a:bodyPr>
          <a:lstStyle/>
          <a:p>
            <a:pPr algn="just"/>
            <a:r>
              <a:rPr lang="es-HN" dirty="0"/>
              <a:t>Capacidad de aplicar los conocimientos en la práctica. </a:t>
            </a:r>
          </a:p>
          <a:p>
            <a:pPr algn="just"/>
            <a:r>
              <a:rPr lang="es-HN" dirty="0"/>
              <a:t>Capacidad de análisis y síntesis.</a:t>
            </a:r>
          </a:p>
          <a:p>
            <a:pPr algn="just"/>
            <a:r>
              <a:rPr lang="es-HN" dirty="0"/>
              <a:t>Conocimientos básicos de la profesión. </a:t>
            </a:r>
          </a:p>
          <a:p>
            <a:pPr algn="just"/>
            <a:r>
              <a:rPr lang="es-HN" dirty="0"/>
              <a:t>Motivación. </a:t>
            </a:r>
          </a:p>
          <a:p>
            <a:pPr algn="just"/>
            <a:r>
              <a:rPr lang="es-HN" dirty="0"/>
              <a:t>Capacidad de trabajar en un equipo multidisciplinar.</a:t>
            </a:r>
          </a:p>
          <a:p>
            <a:pPr algn="just"/>
            <a:r>
              <a:rPr lang="es-HN" dirty="0"/>
              <a:t>Realizar actividades de prevención, atención e investigación </a:t>
            </a:r>
          </a:p>
          <a:p>
            <a:pPr marL="0" indent="0" algn="just">
              <a:buNone/>
            </a:pPr>
            <a:endParaRPr lang="es-HN" dirty="0"/>
          </a:p>
        </p:txBody>
      </p:sp>
      <p:pic>
        <p:nvPicPr>
          <p:cNvPr id="6" name="Imagen 6">
            <a:extLst>
              <a:ext uri="{FF2B5EF4-FFF2-40B4-BE49-F238E27FC236}">
                <a16:creationId xmlns:a16="http://schemas.microsoft.com/office/drawing/2014/main" id="{3E51FD57-9ACF-3949-8680-25B27CC3FC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418" y="1684627"/>
            <a:ext cx="3178499" cy="2385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132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01641" y="0"/>
            <a:ext cx="10515600" cy="1325563"/>
          </a:xfrm>
        </p:spPr>
        <p:txBody>
          <a:bodyPr/>
          <a:lstStyle/>
          <a:p>
            <a:pPr algn="ctr"/>
            <a:r>
              <a:rPr lang="es-HN" b="1" dirty="0">
                <a:solidFill>
                  <a:schemeClr val="accent1">
                    <a:lumMod val="50000"/>
                  </a:schemeClr>
                </a:solidFill>
              </a:rPr>
              <a:t>2. Justificación 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285750" y="980225"/>
            <a:ext cx="11620500" cy="254530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s-HN" b="1" dirty="0"/>
              <a:t>2.1 ¿A qué demandas y necesidades sociales y de  desarrollo humano sostenible responde la profesión? </a:t>
            </a:r>
            <a:endParaRPr lang="es-419" b="1" dirty="0"/>
          </a:p>
          <a:p>
            <a:pPr marL="0" indent="0" algn="just">
              <a:buNone/>
            </a:pPr>
            <a:endParaRPr lang="es-HN" dirty="0"/>
          </a:p>
          <a:p>
            <a:pPr algn="just"/>
            <a:r>
              <a:rPr lang="es-ES" dirty="0"/>
              <a:t>La mejora de atención en  los servicios de salud que necesita la población</a:t>
            </a:r>
            <a:endParaRPr lang="es-HN" dirty="0"/>
          </a:p>
          <a:p>
            <a:pPr algn="just"/>
            <a:r>
              <a:rPr lang="es-ES" dirty="0"/>
              <a:t>La inclusión al sector trabajo, salud y educación de la persona con discapacidad, disminuyendo la exclusión social.</a:t>
            </a:r>
            <a:endParaRPr lang="es-HN" dirty="0"/>
          </a:p>
          <a:p>
            <a:pPr algn="just"/>
            <a:endParaRPr lang="es-HN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466358F0-E3CD-234B-9C3F-CC4F1B05BDD9}"/>
              </a:ext>
            </a:extLst>
          </p:cNvPr>
          <p:cNvSpPr>
            <a:spLocks noGrp="1"/>
          </p:cNvSpPr>
          <p:nvPr/>
        </p:nvSpPr>
        <p:spPr>
          <a:xfrm>
            <a:off x="285750" y="340254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HN" sz="3200" b="1" dirty="0"/>
              <a:t>2.2 ¿Qué estudios de factibilidad se han realizado?</a:t>
            </a:r>
          </a:p>
        </p:txBody>
      </p:sp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7DB10389-217E-EC43-BAFB-6D10AA1D5684}"/>
              </a:ext>
            </a:extLst>
          </p:cNvPr>
          <p:cNvSpPr txBox="1">
            <a:spLocks/>
          </p:cNvSpPr>
          <p:nvPr/>
        </p:nvSpPr>
        <p:spPr>
          <a:xfrm>
            <a:off x="285750" y="4618777"/>
            <a:ext cx="10515600" cy="8299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HN" dirty="0"/>
              <a:t>Diagnóstico situacional de la Carrera de Terapia Funcional</a:t>
            </a:r>
          </a:p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24367323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30211" y="-396020"/>
            <a:ext cx="11707245" cy="1475778"/>
          </a:xfrm>
        </p:spPr>
        <p:txBody>
          <a:bodyPr>
            <a:normAutofit/>
          </a:bodyPr>
          <a:lstStyle/>
          <a:p>
            <a:r>
              <a:rPr lang="es-HN" sz="3300" b="1" dirty="0">
                <a:solidFill>
                  <a:schemeClr val="accent1">
                    <a:lumMod val="50000"/>
                  </a:schemeClr>
                </a:solidFill>
              </a:rPr>
              <a:t>2.3 ¿Qué problemas sociales ayuda a resolver esta profesión?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409677" y="682797"/>
            <a:ext cx="11443655" cy="52984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2000" b="1" dirty="0"/>
              <a:t>Basado en los objetivos del Milenio</a:t>
            </a:r>
            <a:endParaRPr lang="es-HN" sz="2000" dirty="0"/>
          </a:p>
          <a:p>
            <a:r>
              <a:rPr lang="es-ES" sz="2000" dirty="0"/>
              <a:t>Favorecer  la </a:t>
            </a:r>
            <a:r>
              <a:rPr lang="es-ES" sz="2000" b="1" dirty="0"/>
              <a:t>disminución de los índices de pobreza extrema en el país; promoviendo la inclusión de la persona con discapacidad </a:t>
            </a:r>
            <a:r>
              <a:rPr lang="es-ES" sz="2000" dirty="0"/>
              <a:t>al sector productivo, de salud y educación. Adultos mayores, salud mental, atención comunitaria.</a:t>
            </a:r>
            <a:endParaRPr lang="es-419" sz="2000" dirty="0"/>
          </a:p>
          <a:p>
            <a:endParaRPr lang="es-ES" sz="2000" dirty="0"/>
          </a:p>
          <a:p>
            <a:r>
              <a:rPr lang="es-ES" sz="2000" dirty="0"/>
              <a:t>Favorecer la </a:t>
            </a:r>
            <a:r>
              <a:rPr lang="es-ES" sz="2000" b="1" dirty="0"/>
              <a:t>sostenibilidad del medio ambiente</a:t>
            </a:r>
            <a:r>
              <a:rPr lang="es-ES" sz="2000" dirty="0"/>
              <a:t>, mediante la utilización de los recursos comunitarios que de bajo costo o reciclados.</a:t>
            </a:r>
            <a:endParaRPr lang="es-419" sz="2000" dirty="0"/>
          </a:p>
          <a:p>
            <a:endParaRPr lang="es-ES" sz="2000" dirty="0"/>
          </a:p>
          <a:p>
            <a:r>
              <a:rPr lang="es-ES" sz="2000" dirty="0"/>
              <a:t>Contribuye a </a:t>
            </a:r>
            <a:r>
              <a:rPr lang="es-ES" sz="2000" b="1" dirty="0"/>
              <a:t>reducir la mortalidad de los niños menores de 5 años</a:t>
            </a:r>
            <a:r>
              <a:rPr lang="es-ES" sz="2000" dirty="0"/>
              <a:t>, evaluando el desarrollo Psicomotor,   y proporcionando a las madres  el conocimiento y práctica de ejercicios de estimulación temprana</a:t>
            </a:r>
            <a:r>
              <a:rPr lang="es-HN" sz="2000" dirty="0"/>
              <a:t>.</a:t>
            </a:r>
            <a:endParaRPr lang="es-419" sz="2000" dirty="0"/>
          </a:p>
          <a:p>
            <a:endParaRPr lang="es-HN" sz="2000" dirty="0"/>
          </a:p>
          <a:p>
            <a:r>
              <a:rPr lang="es-ES" sz="2000" dirty="0"/>
              <a:t>Favorece la </a:t>
            </a:r>
            <a:r>
              <a:rPr lang="es-ES" sz="2000" b="1" dirty="0"/>
              <a:t>salud materna,</a:t>
            </a:r>
            <a:r>
              <a:rPr lang="es-ES" sz="2000" dirty="0"/>
              <a:t> ofreciendo educación para la salud materno infantil, entrenamiento de ejercicios pre y post natales.</a:t>
            </a:r>
            <a:endParaRPr lang="es-419" sz="2000" dirty="0"/>
          </a:p>
          <a:p>
            <a:endParaRPr lang="es-419" sz="2000" dirty="0"/>
          </a:p>
          <a:p>
            <a:r>
              <a:rPr lang="es-419" sz="2000" dirty="0"/>
              <a:t>Adultos Mayores, salud mental y otras discapacidades </a:t>
            </a:r>
            <a:endParaRPr lang="es-HN" sz="2000" dirty="0"/>
          </a:p>
        </p:txBody>
      </p:sp>
    </p:spTree>
    <p:extLst>
      <p:ext uri="{BB962C8B-B14F-4D97-AF65-F5344CB8AC3E}">
        <p14:creationId xmlns:p14="http://schemas.microsoft.com/office/powerpoint/2010/main" val="3923847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es-HN" b="1" dirty="0">
                <a:solidFill>
                  <a:schemeClr val="accent1">
                    <a:lumMod val="50000"/>
                  </a:schemeClr>
                </a:solidFill>
              </a:rPr>
              <a:t>2.4 ¿Cuáles son las necesidades del país y de la región a las debe responder la carrera en su nueva propuesta 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643227" y="2056034"/>
            <a:ext cx="10710573" cy="3738563"/>
          </a:xfrm>
        </p:spPr>
        <p:txBody>
          <a:bodyPr/>
          <a:lstStyle/>
          <a:p>
            <a:pPr algn="just"/>
            <a:r>
              <a:rPr lang="es-ES" dirty="0"/>
              <a:t>Mejora de la calidad de los servicios en salud que se le brinda a la población, garantizando la cobertura a nivel nacional y de atención primaria, descentralizándolos. </a:t>
            </a:r>
            <a:endParaRPr lang="es-HN" dirty="0"/>
          </a:p>
        </p:txBody>
      </p:sp>
      <p:pic>
        <p:nvPicPr>
          <p:cNvPr id="4" name="Imagen 4">
            <a:extLst>
              <a:ext uri="{FF2B5EF4-FFF2-40B4-BE49-F238E27FC236}">
                <a16:creationId xmlns:a16="http://schemas.microsoft.com/office/drawing/2014/main" id="{0E3CAAB5-31C7-A24D-864C-916597A019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088" y="3429000"/>
            <a:ext cx="3499909" cy="2626703"/>
          </a:xfrm>
          <a:prstGeom prst="rect">
            <a:avLst/>
          </a:prstGeom>
        </p:spPr>
      </p:pic>
      <p:pic>
        <p:nvPicPr>
          <p:cNvPr id="6" name="Imagen 6">
            <a:extLst>
              <a:ext uri="{FF2B5EF4-FFF2-40B4-BE49-F238E27FC236}">
                <a16:creationId xmlns:a16="http://schemas.microsoft.com/office/drawing/2014/main" id="{1020357F-4D35-AE45-B045-2CED759564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858" y="3429000"/>
            <a:ext cx="4384080" cy="262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486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15297" y="0"/>
            <a:ext cx="10515600" cy="1325563"/>
          </a:xfrm>
        </p:spPr>
        <p:txBody>
          <a:bodyPr/>
          <a:lstStyle/>
          <a:p>
            <a:pPr algn="ctr"/>
            <a:r>
              <a:rPr lang="es-HN" b="1" dirty="0">
                <a:solidFill>
                  <a:schemeClr val="accent1">
                    <a:lumMod val="50000"/>
                  </a:schemeClr>
                </a:solidFill>
              </a:rPr>
              <a:t>3. Caracterización profesional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1051505" y="1375442"/>
            <a:ext cx="10515600" cy="4352925"/>
          </a:xfrm>
        </p:spPr>
        <p:txBody>
          <a:bodyPr/>
          <a:lstStyle/>
          <a:p>
            <a:pPr marL="0" indent="0" algn="just">
              <a:buNone/>
            </a:pPr>
            <a:r>
              <a:rPr lang="es-HN" dirty="0"/>
              <a:t>3.1 El objeto de estudio de la profesión ¿Qué fenómenos concretos propone investigar, intervenir y transformar?</a:t>
            </a:r>
          </a:p>
          <a:p>
            <a:pPr marL="0" indent="0" algn="just">
              <a:buNone/>
            </a:pPr>
            <a:endParaRPr lang="es-HN" dirty="0"/>
          </a:p>
          <a:p>
            <a:pPr marL="0" indent="0" algn="just">
              <a:buNone/>
            </a:pPr>
            <a:endParaRPr lang="es-HN" dirty="0"/>
          </a:p>
          <a:p>
            <a:pPr marL="0" indent="0" algn="just">
              <a:buNone/>
            </a:pPr>
            <a:endParaRPr lang="es-HN" dirty="0"/>
          </a:p>
        </p:txBody>
      </p:sp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32179"/>
              </p:ext>
            </p:extLst>
          </p:nvPr>
        </p:nvGraphicFramePr>
        <p:xfrm>
          <a:off x="415638" y="2403441"/>
          <a:ext cx="11574255" cy="374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8085">
                  <a:extLst>
                    <a:ext uri="{9D8B030D-6E8A-4147-A177-3AD203B41FA5}">
                      <a16:colId xmlns:a16="http://schemas.microsoft.com/office/drawing/2014/main" val="609173255"/>
                    </a:ext>
                  </a:extLst>
                </a:gridCol>
                <a:gridCol w="3858085">
                  <a:extLst>
                    <a:ext uri="{9D8B030D-6E8A-4147-A177-3AD203B41FA5}">
                      <a16:colId xmlns:a16="http://schemas.microsoft.com/office/drawing/2014/main" val="3882953707"/>
                    </a:ext>
                  </a:extLst>
                </a:gridCol>
                <a:gridCol w="3858085">
                  <a:extLst>
                    <a:ext uri="{9D8B030D-6E8A-4147-A177-3AD203B41FA5}">
                      <a16:colId xmlns:a16="http://schemas.microsoft.com/office/drawing/2014/main" val="1136993320"/>
                    </a:ext>
                  </a:extLst>
                </a:gridCol>
              </a:tblGrid>
              <a:tr h="504628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HN" sz="1800" b="1" dirty="0">
                          <a:effectLst/>
                        </a:rPr>
                        <a:t>Investigar</a:t>
                      </a:r>
                      <a:endParaRPr lang="es-HN" sz="1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HN" sz="1800" b="1" dirty="0">
                          <a:effectLst/>
                        </a:rPr>
                        <a:t>Intervenir</a:t>
                      </a:r>
                      <a:endParaRPr lang="es-HN" sz="1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HN" sz="1800" b="1" dirty="0">
                          <a:effectLst/>
                        </a:rPr>
                        <a:t>Transformar</a:t>
                      </a:r>
                      <a:endParaRPr lang="es-HN" sz="1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6337061"/>
                  </a:ext>
                </a:extLst>
              </a:tr>
              <a:tr h="32370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HN" sz="1800" b="1" dirty="0">
                          <a:effectLst/>
                        </a:rPr>
                        <a:t>Contribuirá a la investigación científica, humanística y tecnológica, a la difusión general de la cultural y al estudio de los problemas nacionales. (Gobierno de Honduras, 1982)</a:t>
                      </a:r>
                      <a:endParaRPr lang="es-HN" sz="16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HN" sz="1800" b="1" dirty="0">
                          <a:effectLst/>
                        </a:rPr>
                        <a:t>Abordar Investigaciones clínico-sociales en el campo de la discapacidad (</a:t>
                      </a:r>
                      <a:r>
                        <a:rPr lang="es-HN" sz="1800" b="1" dirty="0" err="1">
                          <a:effectLst/>
                        </a:rPr>
                        <a:t>pág</a:t>
                      </a:r>
                      <a:r>
                        <a:rPr lang="es-HN" sz="1800" b="1" dirty="0">
                          <a:effectLst/>
                        </a:rPr>
                        <a:t> 48)</a:t>
                      </a:r>
                      <a:endParaRPr lang="es-HN" sz="1600" b="1" dirty="0">
                        <a:effectLst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HN" sz="1800" b="1" dirty="0">
                          <a:effectLst/>
                        </a:rPr>
                        <a:t> </a:t>
                      </a:r>
                      <a:endParaRPr lang="es-HN" sz="1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HN" sz="1800" b="1" dirty="0">
                          <a:effectLst/>
                        </a:rPr>
                        <a:t>Con la aplicación de RBC, Fisioterapia, Terapia Ocupacional, se busca realizar prevención, diagnóstico, tratamiento y manejo rehabilitador de las Personas con y sin discapacidad.</a:t>
                      </a:r>
                      <a:endParaRPr lang="es-HN" sz="1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45720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1600" b="1" dirty="0">
                          <a:effectLst/>
                        </a:rPr>
                        <a:t>Mediante la promoción de la salud, promueve la participación en la transformación de la sociedad hondureña. “Obtener resultados palpables y evaluables en cuanto a la formación de profesionales universitarios requeridos para el Desarrollo Humano Sostenible (DHS) de Honduras (UNAH, 2009).</a:t>
                      </a:r>
                      <a:endParaRPr lang="es-HN" sz="1400" b="1" dirty="0">
                        <a:effectLst/>
                      </a:endParaRPr>
                    </a:p>
                    <a:p>
                      <a:pPr marL="4572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HN" sz="16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444119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04918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HN" sz="3600" b="1" dirty="0">
                <a:solidFill>
                  <a:schemeClr val="accent1">
                    <a:lumMod val="50000"/>
                  </a:schemeClr>
                </a:solidFill>
              </a:rPr>
              <a:t>3.2 ¿Qué hace el profesional o la profesional de esta disciplina?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573548" y="1690688"/>
            <a:ext cx="10780252" cy="435133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s-HN" dirty="0"/>
              <a:t>Manejo de técnicas y equipo fundamental de fisioterapia</a:t>
            </a:r>
          </a:p>
          <a:p>
            <a:pPr lvl="0"/>
            <a:r>
              <a:rPr lang="es-HN" dirty="0"/>
              <a:t>Evaluaciones básicas y reevaluación</a:t>
            </a:r>
          </a:p>
          <a:p>
            <a:pPr lvl="0"/>
            <a:r>
              <a:rPr lang="es-HN" dirty="0"/>
              <a:t>Realización de plan terapéutico realizado por licenciado en base.</a:t>
            </a:r>
          </a:p>
          <a:p>
            <a:pPr lvl="0"/>
            <a:r>
              <a:rPr lang="es-HN" dirty="0"/>
              <a:t>Sistema de referencia con otros especialistas y profesionales del área</a:t>
            </a:r>
          </a:p>
          <a:p>
            <a:pPr lvl="0"/>
            <a:r>
              <a:rPr lang="es-HN" dirty="0"/>
              <a:t>Manejo de terapia Grupal</a:t>
            </a:r>
          </a:p>
          <a:p>
            <a:pPr lvl="0"/>
            <a:r>
              <a:rPr lang="es-HN" dirty="0"/>
              <a:t>Realización de Terapia Física en base a objetivos dados por fisiatra y plan elaborado por licenciado</a:t>
            </a:r>
          </a:p>
          <a:p>
            <a:pPr lvl="0"/>
            <a:r>
              <a:rPr lang="es-HN" dirty="0"/>
              <a:t>Trabajo interdisciplinario</a:t>
            </a:r>
          </a:p>
          <a:p>
            <a:pPr lvl="0"/>
            <a:r>
              <a:rPr lang="es-HN" dirty="0"/>
              <a:t>Redacción de informes de seguimiento para dar a licenciado.</a:t>
            </a:r>
          </a:p>
          <a:p>
            <a:pPr lvl="0"/>
            <a:r>
              <a:rPr lang="es-HN" dirty="0"/>
              <a:t>Administrativo; programación citas, manejo de recursos consumibles</a:t>
            </a:r>
          </a:p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42927723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32187"/>
          </a:xfrm>
        </p:spPr>
        <p:txBody>
          <a:bodyPr>
            <a:normAutofit fontScale="90000"/>
          </a:bodyPr>
          <a:lstStyle/>
          <a:p>
            <a:pPr algn="ctr"/>
            <a:r>
              <a:rPr lang="es-HN" b="1" dirty="0">
                <a:solidFill>
                  <a:schemeClr val="accent1">
                    <a:lumMod val="50000"/>
                  </a:schemeClr>
                </a:solidFill>
              </a:rPr>
              <a:t>3.3 ¿Cuáles son las prácticas dominantes, emergentes y decadentes de esta profesión?</a:t>
            </a:r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048005697"/>
              </p:ext>
            </p:extLst>
          </p:nvPr>
        </p:nvGraphicFramePr>
        <p:xfrm>
          <a:off x="505267" y="1690687"/>
          <a:ext cx="11334409" cy="44271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9664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0"/>
            <a:ext cx="12303978" cy="1730899"/>
          </a:xfrm>
          <a:solidFill>
            <a:schemeClr val="accent4"/>
          </a:solidFill>
        </p:spPr>
        <p:txBody>
          <a:bodyPr>
            <a:normAutofit/>
          </a:bodyPr>
          <a:lstStyle/>
          <a:p>
            <a:pPr lvl="0"/>
            <a:r>
              <a:rPr lang="es-419" sz="6000" b="1" dirty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es-HN" sz="6000" b="1" dirty="0">
                <a:solidFill>
                  <a:schemeClr val="accent1">
                    <a:lumMod val="50000"/>
                  </a:schemeClr>
                </a:solidFill>
              </a:rPr>
              <a:t>Marco socio</a:t>
            </a:r>
            <a:r>
              <a:rPr lang="es-419" sz="6000" b="1" dirty="0">
                <a:solidFill>
                  <a:schemeClr val="accent1">
                    <a:lumMod val="50000"/>
                  </a:schemeClr>
                </a:solidFill>
              </a:rPr>
              <a:t>-</a:t>
            </a:r>
            <a:r>
              <a:rPr lang="es-HN" sz="6000" b="1" dirty="0">
                <a:solidFill>
                  <a:schemeClr val="accent1">
                    <a:lumMod val="50000"/>
                  </a:schemeClr>
                </a:solidFill>
              </a:rPr>
              <a:t>profesional</a:t>
            </a:r>
            <a:endParaRPr lang="es-HN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Imagen 5">
            <a:extLst>
              <a:ext uri="{FF2B5EF4-FFF2-40B4-BE49-F238E27FC236}">
                <a16:creationId xmlns:a16="http://schemas.microsoft.com/office/drawing/2014/main" id="{1338CE3C-2A2C-D14B-BB72-6F4E7307C9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769" y="405336"/>
            <a:ext cx="3772359" cy="5890040"/>
          </a:xfrm>
          <a:prstGeom prst="rect">
            <a:avLst/>
          </a:prstGeom>
        </p:spPr>
      </p:pic>
      <p:pic>
        <p:nvPicPr>
          <p:cNvPr id="6" name="Imagen 6">
            <a:extLst>
              <a:ext uri="{FF2B5EF4-FFF2-40B4-BE49-F238E27FC236}">
                <a16:creationId xmlns:a16="http://schemas.microsoft.com/office/drawing/2014/main" id="{EAF490C4-2104-8A46-B68A-22458F72CD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7161" y="1726879"/>
            <a:ext cx="2618608" cy="4568497"/>
          </a:xfrm>
          <a:prstGeom prst="rect">
            <a:avLst/>
          </a:prstGeom>
        </p:spPr>
      </p:pic>
      <p:pic>
        <p:nvPicPr>
          <p:cNvPr id="8" name="Imagen 8">
            <a:extLst>
              <a:ext uri="{FF2B5EF4-FFF2-40B4-BE49-F238E27FC236}">
                <a16:creationId xmlns:a16="http://schemas.microsoft.com/office/drawing/2014/main" id="{A2CE9817-B57C-9049-9D8D-E978914C70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71" y="1726879"/>
            <a:ext cx="5834103" cy="4568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673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595746"/>
            <a:ext cx="10515600" cy="809284"/>
          </a:xfrm>
        </p:spPr>
        <p:txBody>
          <a:bodyPr>
            <a:noAutofit/>
          </a:bodyPr>
          <a:lstStyle/>
          <a:p>
            <a:pPr algn="ctr"/>
            <a:r>
              <a:rPr lang="es-HN" sz="3600" b="1" dirty="0">
                <a:solidFill>
                  <a:schemeClr val="accent1">
                    <a:lumMod val="50000"/>
                  </a:schemeClr>
                </a:solidFill>
              </a:rPr>
              <a:t>3.4 ¿A qué responde que estas prácticas se hayan constituido como dominantes, decadentes o emergentes?</a:t>
            </a: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203411595"/>
              </p:ext>
            </p:extLst>
          </p:nvPr>
        </p:nvGraphicFramePr>
        <p:xfrm>
          <a:off x="409677" y="1788925"/>
          <a:ext cx="9272366" cy="4473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1606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HN" sz="3600" b="1" dirty="0">
                <a:solidFill>
                  <a:schemeClr val="accent1">
                    <a:lumMod val="50000"/>
                  </a:schemeClr>
                </a:solidFill>
              </a:rPr>
              <a:t>3.5 ¿Qué nuevos campos de inserción podría tener en el futuro esta profesión?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4013200" y="1690688"/>
            <a:ext cx="7807325" cy="4043363"/>
          </a:xfrm>
        </p:spPr>
        <p:txBody>
          <a:bodyPr/>
          <a:lstStyle/>
          <a:p>
            <a:pPr lvl="0"/>
            <a:r>
              <a:rPr lang="es-HN" dirty="0"/>
              <a:t>Atención primaria en salud (APS)</a:t>
            </a:r>
          </a:p>
          <a:p>
            <a:pPr lvl="0"/>
            <a:r>
              <a:rPr lang="es-HN" dirty="0"/>
              <a:t>Instituciones educativas</a:t>
            </a:r>
          </a:p>
          <a:p>
            <a:pPr lvl="0"/>
            <a:r>
              <a:rPr lang="es-HN" dirty="0" err="1"/>
              <a:t>ONGs</a:t>
            </a:r>
            <a:r>
              <a:rPr lang="es-HN" dirty="0"/>
              <a:t> que trabajen con la comunidad</a:t>
            </a:r>
          </a:p>
          <a:p>
            <a:pPr lvl="0"/>
            <a:r>
              <a:rPr lang="es-HN" dirty="0"/>
              <a:t>Programas de inclusión social (Centros diurnos de adultos mayores)</a:t>
            </a:r>
          </a:p>
          <a:p>
            <a:pPr lvl="0"/>
            <a:r>
              <a:rPr lang="es-HN" dirty="0"/>
              <a:t>Apoyo técnico en Secretarias de estado que impulsen proyectos de discapacidad.</a:t>
            </a:r>
          </a:p>
          <a:p>
            <a:pPr lvl="0"/>
            <a:r>
              <a:rPr lang="es-HN" dirty="0"/>
              <a:t>Empresas </a:t>
            </a:r>
          </a:p>
          <a:p>
            <a:endParaRPr lang="es-HN" dirty="0"/>
          </a:p>
        </p:txBody>
      </p:sp>
      <p:pic>
        <p:nvPicPr>
          <p:cNvPr id="4" name="Imagen 4">
            <a:extLst>
              <a:ext uri="{FF2B5EF4-FFF2-40B4-BE49-F238E27FC236}">
                <a16:creationId xmlns:a16="http://schemas.microsoft.com/office/drawing/2014/main" id="{CDB0D6F6-58D1-864C-B23D-77F1332CBE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79" y="1497331"/>
            <a:ext cx="3175000" cy="423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6866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HN" sz="3600" b="1" dirty="0">
                <a:solidFill>
                  <a:srgbClr val="002060"/>
                </a:solidFill>
              </a:rPr>
              <a:t>3.6 ¿Cuáles son los problemas que tiene la profesión?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557161" y="2141537"/>
            <a:ext cx="7142043" cy="4351338"/>
          </a:xfrm>
        </p:spPr>
        <p:txBody>
          <a:bodyPr/>
          <a:lstStyle/>
          <a:p>
            <a:pPr lvl="0"/>
            <a:r>
              <a:rPr lang="es-HN" dirty="0"/>
              <a:t>Ingreso no regulado de estudiantes a la carrera</a:t>
            </a:r>
          </a:p>
          <a:p>
            <a:pPr lvl="0"/>
            <a:r>
              <a:rPr lang="es-HN" dirty="0"/>
              <a:t>Falta de recursos de licenciados y fisiatras a nivel nacional para guiar el proceso en el área de rehabilitación. </a:t>
            </a:r>
          </a:p>
          <a:p>
            <a:pPr lvl="0"/>
            <a:r>
              <a:rPr lang="es-HN" dirty="0"/>
              <a:t>Intrusismo </a:t>
            </a:r>
          </a:p>
          <a:p>
            <a:pPr lvl="0"/>
            <a:r>
              <a:rPr lang="es-HN" dirty="0"/>
              <a:t>Falta de ente regulador o colegio profesional </a:t>
            </a:r>
          </a:p>
          <a:p>
            <a:endParaRPr lang="es-HN" dirty="0"/>
          </a:p>
        </p:txBody>
      </p:sp>
      <p:pic>
        <p:nvPicPr>
          <p:cNvPr id="6" name="Imagen 6">
            <a:extLst>
              <a:ext uri="{FF2B5EF4-FFF2-40B4-BE49-F238E27FC236}">
                <a16:creationId xmlns:a16="http://schemas.microsoft.com/office/drawing/2014/main" id="{30A2421D-779F-1D4A-B1EB-BC1686BB96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536" y="1312318"/>
            <a:ext cx="3689978" cy="276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0139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HN" b="1" dirty="0">
                <a:solidFill>
                  <a:schemeClr val="accent1">
                    <a:lumMod val="50000"/>
                  </a:schemeClr>
                </a:solidFill>
              </a:rPr>
              <a:t>3.7 ¿Cuáles son las práctica posible y deseables?</a:t>
            </a: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2086519645"/>
              </p:ext>
            </p:extLst>
          </p:nvPr>
        </p:nvGraphicFramePr>
        <p:xfrm>
          <a:off x="1286164" y="1967345"/>
          <a:ext cx="8709966" cy="418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216914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HN" sz="3200" b="1" dirty="0">
                <a:solidFill>
                  <a:schemeClr val="accent1">
                    <a:lumMod val="50000"/>
                  </a:schemeClr>
                </a:solidFill>
              </a:rPr>
              <a:t>3.8 ¿Cuáles son las áreas/ campos de acción y esferas de actuación de los profesionales graduados de esta carrera?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4294967295"/>
          </p:nvPr>
        </p:nvSpPr>
        <p:spPr>
          <a:xfrm>
            <a:off x="4835236" y="1901234"/>
            <a:ext cx="5181600" cy="435133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s-HN" dirty="0"/>
              <a:t>Esferas de actuación:</a:t>
            </a:r>
          </a:p>
          <a:p>
            <a:pPr lvl="0"/>
            <a:r>
              <a:rPr lang="es-HN" dirty="0"/>
              <a:t>Hospitales públicos y privados</a:t>
            </a:r>
          </a:p>
          <a:p>
            <a:pPr lvl="0"/>
            <a:r>
              <a:rPr lang="es-HN" dirty="0"/>
              <a:t>Centros de Rehabilitación</a:t>
            </a:r>
          </a:p>
          <a:p>
            <a:pPr lvl="0"/>
            <a:r>
              <a:rPr lang="es-HN" dirty="0"/>
              <a:t>Centros de rehabilitación comunitario</a:t>
            </a:r>
          </a:p>
          <a:p>
            <a:pPr lvl="0"/>
            <a:r>
              <a:rPr lang="es-HN" dirty="0"/>
              <a:t>Clínicas de rehabilitación y estética</a:t>
            </a:r>
          </a:p>
          <a:p>
            <a:pPr lvl="0"/>
            <a:r>
              <a:rPr lang="es-HN" dirty="0"/>
              <a:t>Centros de  educación inclusiva</a:t>
            </a:r>
          </a:p>
          <a:p>
            <a:pPr lvl="0"/>
            <a:r>
              <a:rPr lang="es-HN" dirty="0"/>
              <a:t>Asilos</a:t>
            </a:r>
          </a:p>
          <a:p>
            <a:pPr lvl="0"/>
            <a:r>
              <a:rPr lang="es-HN" dirty="0"/>
              <a:t>Centros deportivos</a:t>
            </a:r>
          </a:p>
          <a:p>
            <a:pPr lvl="0"/>
            <a:r>
              <a:rPr lang="es-HN" dirty="0"/>
              <a:t>Gimnasios</a:t>
            </a:r>
          </a:p>
          <a:p>
            <a:endParaRPr lang="es-HN" dirty="0"/>
          </a:p>
          <a:p>
            <a:endParaRPr lang="es-HN" dirty="0"/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483278778"/>
              </p:ext>
            </p:extLst>
          </p:nvPr>
        </p:nvGraphicFramePr>
        <p:xfrm>
          <a:off x="249382" y="2147456"/>
          <a:ext cx="4682836" cy="4045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2175164" y="1901234"/>
            <a:ext cx="14408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HN" sz="2600" dirty="0"/>
              <a:t>Áreas</a:t>
            </a:r>
          </a:p>
        </p:txBody>
      </p:sp>
    </p:spTree>
    <p:extLst>
      <p:ext uri="{BB962C8B-B14F-4D97-AF65-F5344CB8AC3E}">
        <p14:creationId xmlns:p14="http://schemas.microsoft.com/office/powerpoint/2010/main" val="39494125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4C6839-420C-7648-AC3E-F0D06592E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HN"/>
          </a:p>
        </p:txBody>
      </p:sp>
      <p:pic>
        <p:nvPicPr>
          <p:cNvPr id="3" name="Imagen 3">
            <a:extLst>
              <a:ext uri="{FF2B5EF4-FFF2-40B4-BE49-F238E27FC236}">
                <a16:creationId xmlns:a16="http://schemas.microsoft.com/office/drawing/2014/main" id="{B8DFA01A-4C79-5F40-9294-1617C43131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17204" cy="6227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822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HN" b="1" dirty="0">
                <a:solidFill>
                  <a:schemeClr val="accent1">
                    <a:lumMod val="50000"/>
                  </a:schemeClr>
                </a:solidFill>
              </a:rPr>
              <a:t>1. Contextualización de la Carrera: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4294967295"/>
          </p:nvPr>
        </p:nvSpPr>
        <p:spPr>
          <a:xfrm>
            <a:off x="628172" y="2114021"/>
            <a:ext cx="5181600" cy="3170817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514350" indent="-514350" algn="ctr">
              <a:buAutoNum type="arabicPeriod"/>
            </a:pPr>
            <a:r>
              <a:rPr lang="es-HN" dirty="0">
                <a:solidFill>
                  <a:schemeClr val="tx1"/>
                </a:solidFill>
              </a:rPr>
              <a:t>1 ¿A qué sector productivo pertenece la profesión?</a:t>
            </a:r>
            <a:endParaRPr lang="es-419" dirty="0">
              <a:solidFill>
                <a:schemeClr val="tx1"/>
              </a:solidFill>
            </a:endParaRPr>
          </a:p>
          <a:p>
            <a:pPr marL="514350" indent="-514350" algn="ctr">
              <a:buAutoNum type="arabicPeriod"/>
            </a:pPr>
            <a:endParaRPr lang="es-HN" dirty="0">
              <a:solidFill>
                <a:schemeClr val="tx1"/>
              </a:solidFill>
            </a:endParaRPr>
          </a:p>
          <a:p>
            <a:pPr algn="ctr"/>
            <a:r>
              <a:rPr lang="es-HN" dirty="0">
                <a:solidFill>
                  <a:schemeClr val="tx1"/>
                </a:solidFill>
              </a:rPr>
              <a:t>Sector terciario o de servicios; públicos y privados, necesarios para el correcto funcionamiento de la economía general. </a:t>
            </a:r>
          </a:p>
        </p:txBody>
      </p:sp>
      <p:sp>
        <p:nvSpPr>
          <p:cNvPr id="5" name="Marcador de contenido 4"/>
          <p:cNvSpPr>
            <a:spLocks noGrp="1"/>
          </p:cNvSpPr>
          <p:nvPr>
            <p:ph sz="half" idx="4294967295"/>
          </p:nvPr>
        </p:nvSpPr>
        <p:spPr>
          <a:xfrm>
            <a:off x="6096000" y="1484654"/>
            <a:ext cx="5703392" cy="4789522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None/>
            </a:pPr>
            <a:endParaRPr lang="es-419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es-HN" dirty="0">
                <a:solidFill>
                  <a:schemeClr val="tx1"/>
                </a:solidFill>
              </a:rPr>
              <a:t>1.2 ¿ Cuál ha sido el desarrollo de la disciplina en ese sector?</a:t>
            </a:r>
            <a:endParaRPr lang="es-419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es-HN" dirty="0">
              <a:solidFill>
                <a:schemeClr val="tx1"/>
              </a:solidFill>
            </a:endParaRPr>
          </a:p>
          <a:p>
            <a:pPr algn="ctr"/>
            <a:r>
              <a:rPr lang="es-HN" dirty="0">
                <a:solidFill>
                  <a:schemeClr val="tx1"/>
                </a:solidFill>
              </a:rPr>
              <a:t>Desarrollo en ampliación de cobertura de los servicios</a:t>
            </a:r>
            <a:r>
              <a:rPr lang="es-419" dirty="0">
                <a:solidFill>
                  <a:schemeClr val="tx1"/>
                </a:solidFill>
              </a:rPr>
              <a:t> a nivel nacional </a:t>
            </a:r>
          </a:p>
          <a:p>
            <a:pPr algn="ctr"/>
            <a:r>
              <a:rPr lang="es-419" dirty="0">
                <a:solidFill>
                  <a:schemeClr val="tx1"/>
                </a:solidFill>
              </a:rPr>
              <a:t>360 egresados</a:t>
            </a:r>
          </a:p>
          <a:p>
            <a:pPr algn="ctr"/>
            <a:r>
              <a:rPr lang="es-419" dirty="0">
                <a:solidFill>
                  <a:schemeClr val="tx1"/>
                </a:solidFill>
              </a:rPr>
              <a:t>95-98% de empleabilidad </a:t>
            </a:r>
          </a:p>
          <a:p>
            <a:pPr algn="ctr"/>
            <a:endParaRPr lang="es-419" dirty="0">
              <a:solidFill>
                <a:schemeClr val="tx1"/>
              </a:solidFill>
            </a:endParaRPr>
          </a:p>
          <a:p>
            <a:pPr algn="ctr"/>
            <a:endParaRPr lang="es-HN" dirty="0">
              <a:solidFill>
                <a:schemeClr val="tx1"/>
              </a:solidFill>
            </a:endParaRPr>
          </a:p>
          <a:p>
            <a:pPr algn="ctr"/>
            <a:endParaRPr lang="es-H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572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934" y="212036"/>
            <a:ext cx="9926571" cy="6208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2771"/>
          </a:xfrm>
        </p:spPr>
        <p:txBody>
          <a:bodyPr>
            <a:noAutofit/>
          </a:bodyPr>
          <a:lstStyle/>
          <a:p>
            <a:pPr algn="ctr"/>
            <a:r>
              <a:rPr lang="es-ES" sz="3600" b="1" dirty="0">
                <a:solidFill>
                  <a:schemeClr val="accent1">
                    <a:lumMod val="50000"/>
                  </a:schemeClr>
                </a:solidFill>
              </a:rPr>
              <a:t>IMPACTO DE TERAPIA FUNCIONAL EN HONDURAS</a:t>
            </a:r>
          </a:p>
        </p:txBody>
      </p:sp>
      <p:sp>
        <p:nvSpPr>
          <p:cNvPr id="5" name="Oval 4"/>
          <p:cNvSpPr/>
          <p:nvPr/>
        </p:nvSpPr>
        <p:spPr>
          <a:xfrm flipV="1">
            <a:off x="2213113" y="3193580"/>
            <a:ext cx="291548" cy="24582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HN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687" y="2036003"/>
            <a:ext cx="304800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522" y="4043707"/>
            <a:ext cx="304800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922" y="2625892"/>
            <a:ext cx="675860" cy="642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070" y="1651829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3190" y="1060589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159" y="1383645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903" y="2675767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386" y="2463995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496" y="3495903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686" y="4454733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806" y="2675767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139" y="3316494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1812" y="3808621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595" y="3808621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915" y="5554663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640" y="5231607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471" y="4266649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419" y="3851620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456" y="1843916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001" y="2998823"/>
            <a:ext cx="6762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222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Autofit/>
          </a:bodyPr>
          <a:lstStyle/>
          <a:p>
            <a:pPr algn="ctr"/>
            <a:r>
              <a:rPr lang="es-HN" sz="3200" b="1" dirty="0">
                <a:solidFill>
                  <a:schemeClr val="accent1">
                    <a:lumMod val="50000"/>
                  </a:schemeClr>
                </a:solidFill>
              </a:rPr>
              <a:t>1.3. ¿Cuál ha sido la evolución histórica de la profesión en el país? </a:t>
            </a:r>
            <a:br>
              <a:rPr lang="es-HN" sz="32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es-HN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2" name="Marcador de contenido 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146968498"/>
              </p:ext>
            </p:extLst>
          </p:nvPr>
        </p:nvGraphicFramePr>
        <p:xfrm>
          <a:off x="278308" y="1133441"/>
          <a:ext cx="7655777" cy="5167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5616">
                  <a:extLst>
                    <a:ext uri="{9D8B030D-6E8A-4147-A177-3AD203B41FA5}">
                      <a16:colId xmlns:a16="http://schemas.microsoft.com/office/drawing/2014/main" val="1098889559"/>
                    </a:ext>
                  </a:extLst>
                </a:gridCol>
                <a:gridCol w="6420161">
                  <a:extLst>
                    <a:ext uri="{9D8B030D-6E8A-4147-A177-3AD203B41FA5}">
                      <a16:colId xmlns:a16="http://schemas.microsoft.com/office/drawing/2014/main" val="3390722153"/>
                    </a:ext>
                  </a:extLst>
                </a:gridCol>
              </a:tblGrid>
              <a:tr h="469783">
                <a:tc>
                  <a:txBody>
                    <a:bodyPr/>
                    <a:lstStyle/>
                    <a:p>
                      <a:pPr algn="ctr"/>
                      <a:r>
                        <a:rPr lang="es-419" sz="2400"/>
                        <a:t>AÑO</a:t>
                      </a:r>
                      <a:endParaRPr lang="es-HN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HN" sz="2400" dirty="0"/>
                        <a:t>ACTIVIDAD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1986427"/>
                  </a:ext>
                </a:extLst>
              </a:tr>
              <a:tr h="845610">
                <a:tc>
                  <a:txBody>
                    <a:bodyPr/>
                    <a:lstStyle/>
                    <a:p>
                      <a:pPr algn="ctr"/>
                      <a:r>
                        <a:rPr lang="es-HN" sz="2400" dirty="0"/>
                        <a:t>1998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HN" sz="2400" dirty="0"/>
                        <a:t>Creación de la carrera </a:t>
                      </a:r>
                      <a:r>
                        <a:rPr lang="es-419" sz="2400" dirty="0"/>
                        <a:t>Técnico Universitario </a:t>
                      </a:r>
                      <a:r>
                        <a:rPr lang="es-HN" sz="2400" dirty="0"/>
                        <a:t>(Grado asociado)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425354"/>
                  </a:ext>
                </a:extLst>
              </a:tr>
              <a:tr h="469783">
                <a:tc>
                  <a:txBody>
                    <a:bodyPr/>
                    <a:lstStyle/>
                    <a:p>
                      <a:pPr algn="ctr"/>
                      <a:r>
                        <a:rPr lang="es-HN" sz="2400" dirty="0"/>
                        <a:t>2000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419" sz="2400" dirty="0"/>
                        <a:t>Único </a:t>
                      </a:r>
                      <a:r>
                        <a:rPr lang="es-HN" sz="2400" dirty="0"/>
                        <a:t>Rediseño</a:t>
                      </a:r>
                      <a:r>
                        <a:rPr lang="es-419" sz="2400" dirty="0"/>
                        <a:t> Curricular </a:t>
                      </a:r>
                      <a:endParaRPr lang="es-HN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9738668"/>
                  </a:ext>
                </a:extLst>
              </a:tr>
              <a:tr h="845610">
                <a:tc>
                  <a:txBody>
                    <a:bodyPr/>
                    <a:lstStyle/>
                    <a:p>
                      <a:pPr algn="ctr"/>
                      <a:r>
                        <a:rPr lang="es-HN" sz="2400" dirty="0"/>
                        <a:t>2014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HN" sz="2400" dirty="0"/>
                        <a:t>Autoevaluación de la carrera (Académico y administrativo)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7240910"/>
                  </a:ext>
                </a:extLst>
              </a:tr>
              <a:tr h="1221437">
                <a:tc>
                  <a:txBody>
                    <a:bodyPr/>
                    <a:lstStyle/>
                    <a:p>
                      <a:pPr algn="ctr"/>
                      <a:r>
                        <a:rPr lang="es-HN" sz="2400" dirty="0"/>
                        <a:t>2015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HN" sz="2400" dirty="0"/>
                        <a:t>Estudio diagnóstico Autoevaluación de la UNAH</a:t>
                      </a:r>
                    </a:p>
                    <a:p>
                      <a:r>
                        <a:rPr lang="es-HN" sz="2400" dirty="0"/>
                        <a:t>Implementación de la licenciatura en fisioterapia y Terapia Ocupacional en UNITEC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8210727"/>
                  </a:ext>
                </a:extLst>
              </a:tr>
              <a:tr h="845610">
                <a:tc>
                  <a:txBody>
                    <a:bodyPr/>
                    <a:lstStyle/>
                    <a:p>
                      <a:pPr algn="ctr"/>
                      <a:r>
                        <a:rPr lang="es-HN" sz="2400" dirty="0"/>
                        <a:t>2016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HN" sz="2400" dirty="0"/>
                        <a:t>Autoevaluación institucional y rediseño curricular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1845672"/>
                  </a:ext>
                </a:extLst>
              </a:tr>
              <a:tr h="469783">
                <a:tc>
                  <a:txBody>
                    <a:bodyPr/>
                    <a:lstStyle/>
                    <a:p>
                      <a:pPr algn="ctr"/>
                      <a:r>
                        <a:rPr lang="es-HN" sz="2400" dirty="0"/>
                        <a:t>2018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HN" sz="2400" dirty="0"/>
                        <a:t>INNOVA7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754128"/>
                  </a:ext>
                </a:extLst>
              </a:tr>
            </a:tbl>
          </a:graphicData>
        </a:graphic>
      </p:graphicFrame>
      <p:pic>
        <p:nvPicPr>
          <p:cNvPr id="3" name="Picture 2" descr="https://scontent-atl3-1.xx.fbcdn.net/hphotos-xfa1/v/t1.0-9/168338_147444968650217_8336487_n.jpg?oh=88ca4b5839f224322cb73371f52d8404&amp;oe=577B68EE">
            <a:extLst>
              <a:ext uri="{FF2B5EF4-FFF2-40B4-BE49-F238E27FC236}">
                <a16:creationId xmlns:a16="http://schemas.microsoft.com/office/drawing/2014/main" id="{C954A158-CF54-064E-9E44-E0CB81EFF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760" y="1271857"/>
            <a:ext cx="3711931" cy="278394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99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529935"/>
            <a:ext cx="10515600" cy="1160753"/>
          </a:xfrm>
        </p:spPr>
        <p:txBody>
          <a:bodyPr>
            <a:normAutofit fontScale="90000"/>
          </a:bodyPr>
          <a:lstStyle/>
          <a:p>
            <a:pPr algn="ctr"/>
            <a:r>
              <a:rPr lang="es-HN" b="1" dirty="0">
                <a:solidFill>
                  <a:schemeClr val="accent1">
                    <a:lumMod val="50000"/>
                  </a:schemeClr>
                </a:solidFill>
              </a:rPr>
              <a:t>1.4 ¿A qué ha respondido la profesión? </a:t>
            </a:r>
            <a:br>
              <a:rPr lang="es-HN" b="1" dirty="0">
                <a:solidFill>
                  <a:schemeClr val="accent1">
                    <a:lumMod val="50000"/>
                  </a:schemeClr>
                </a:solidFill>
              </a:rPr>
            </a:br>
            <a:endParaRPr lang="es-HN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128367" y="1690688"/>
            <a:ext cx="5374968" cy="4553034"/>
          </a:xfrm>
        </p:spPr>
        <p:txBody>
          <a:bodyPr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s-HN" sz="3600" dirty="0">
                <a:solidFill>
                  <a:schemeClr val="accent1">
                    <a:lumMod val="50000"/>
                  </a:schemeClr>
                </a:solidFill>
              </a:rPr>
              <a:t>A la formación de los profesionales </a:t>
            </a:r>
            <a:r>
              <a:rPr lang="es-419" sz="3600" dirty="0">
                <a:solidFill>
                  <a:schemeClr val="accent1">
                    <a:lumMod val="50000"/>
                  </a:schemeClr>
                </a:solidFill>
              </a:rPr>
              <a:t>que, comprendiendo la realidad nacional, han logrado apropiarse de proceso de rehabilitación, orientado a </a:t>
            </a:r>
            <a:r>
              <a:rPr lang="es-419" sz="3600" u="sng" dirty="0">
                <a:solidFill>
                  <a:schemeClr val="accent1">
                    <a:lumMod val="50000"/>
                  </a:schemeClr>
                </a:solidFill>
              </a:rPr>
              <a:t>la integración familiar, escolar y laboral de las personas con discapacidad.</a:t>
            </a:r>
          </a:p>
          <a:p>
            <a:pPr marL="0" indent="0" algn="ctr">
              <a:buNone/>
            </a:pPr>
            <a:r>
              <a:rPr lang="es-419" sz="3600" dirty="0">
                <a:solidFill>
                  <a:schemeClr val="accent1">
                    <a:lumMod val="50000"/>
                  </a:schemeClr>
                </a:solidFill>
              </a:rPr>
              <a:t> (</a:t>
            </a:r>
            <a:r>
              <a:rPr lang="es-419" sz="3600" i="1" dirty="0">
                <a:solidFill>
                  <a:schemeClr val="accent1">
                    <a:lumMod val="50000"/>
                  </a:schemeClr>
                </a:solidFill>
              </a:rPr>
              <a:t>objetivos del plan de estudios</a:t>
            </a:r>
            <a:r>
              <a:rPr lang="es-419" sz="3600" dirty="0">
                <a:solidFill>
                  <a:schemeClr val="accent1">
                    <a:lumMod val="50000"/>
                  </a:schemeClr>
                </a:solidFill>
              </a:rPr>
              <a:t>)</a:t>
            </a:r>
            <a:endParaRPr lang="es-HN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Imagen 4">
            <a:extLst>
              <a:ext uri="{FF2B5EF4-FFF2-40B4-BE49-F238E27FC236}">
                <a16:creationId xmlns:a16="http://schemas.microsoft.com/office/drawing/2014/main" id="{F548A73B-9A64-B641-80D3-3F05525005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082" y="1578471"/>
            <a:ext cx="6148595" cy="461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373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</p:spPr>
        <p:txBody>
          <a:bodyPr/>
          <a:lstStyle/>
          <a:p>
            <a:pPr algn="ctr"/>
            <a:r>
              <a:rPr lang="es-HN" b="1" dirty="0">
                <a:solidFill>
                  <a:schemeClr val="accent1">
                    <a:lumMod val="50000"/>
                  </a:schemeClr>
                </a:solidFill>
              </a:rPr>
              <a:t>1.5 ¿Qué problemas se busca resolver con estos profesionales?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4294967295"/>
          </p:nvPr>
        </p:nvSpPr>
        <p:spPr>
          <a:xfrm>
            <a:off x="0" y="1690688"/>
            <a:ext cx="12192000" cy="4331570"/>
          </a:xfrm>
        </p:spPr>
        <p:txBody>
          <a:bodyPr/>
          <a:lstStyle/>
          <a:p>
            <a:pPr lvl="0" algn="just"/>
            <a:r>
              <a:rPr lang="es-419" dirty="0"/>
              <a:t>Permitir que las personas con discapacidad alcancen y mantengan un nivel óptimo de desempeño físico, sensorial, intelectual, psicológico y/o social. Son todas aquellas acciones médicas, educativas, profesionales y sociales, encaminadas a incluir a la PcD a la participación en la sociedad.</a:t>
            </a:r>
          </a:p>
          <a:p>
            <a:pPr lvl="0" algn="just"/>
            <a:endParaRPr lang="es-HN" dirty="0"/>
          </a:p>
          <a:p>
            <a:pPr lvl="0" algn="just"/>
            <a:r>
              <a:rPr lang="es-419" dirty="0"/>
              <a:t>Es responsable de la </a:t>
            </a:r>
            <a:r>
              <a:rPr lang="es-419" b="1" dirty="0"/>
              <a:t>prevención, diagnóstico, tratamiento y manejo rehabilitador </a:t>
            </a:r>
            <a:r>
              <a:rPr lang="es-419" dirty="0"/>
              <a:t>de las personas con condiciones médicas que generan discapacidad y comorbilidad a lo largo de todas las edades.</a:t>
            </a:r>
            <a:endParaRPr lang="es-HN" dirty="0"/>
          </a:p>
          <a:p>
            <a:pPr algn="just"/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2970173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HN" sz="3200" b="1" dirty="0">
                <a:solidFill>
                  <a:schemeClr val="accent1">
                    <a:lumMod val="50000"/>
                  </a:schemeClr>
                </a:solidFill>
              </a:rPr>
              <a:t>1.6.  ¿Cuál ha sido la historia de la formación de los profesionales en nuestro país? </a:t>
            </a:r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51581773"/>
              </p:ext>
            </p:extLst>
          </p:nvPr>
        </p:nvGraphicFramePr>
        <p:xfrm>
          <a:off x="0" y="1201721"/>
          <a:ext cx="12192000" cy="50581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28397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74654" y="365347"/>
            <a:ext cx="10799618" cy="1191924"/>
          </a:xfrm>
        </p:spPr>
        <p:txBody>
          <a:bodyPr>
            <a:noAutofit/>
          </a:bodyPr>
          <a:lstStyle/>
          <a:p>
            <a:pPr algn="ctr"/>
            <a:r>
              <a:rPr lang="es-HN" sz="3200" b="1" dirty="0">
                <a:solidFill>
                  <a:schemeClr val="accent1">
                    <a:lumMod val="50000"/>
                  </a:schemeClr>
                </a:solidFill>
              </a:rPr>
              <a:t>1.7. ¿A qué han respondido los diferentes planes de formación que ha tenido el país para esta disciplina? </a:t>
            </a:r>
            <a:br>
              <a:rPr lang="es-HN" sz="32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es-HN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524711842"/>
              </p:ext>
            </p:extLst>
          </p:nvPr>
        </p:nvGraphicFramePr>
        <p:xfrm>
          <a:off x="368710" y="1392903"/>
          <a:ext cx="11703118" cy="4656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080219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1593</Words>
  <Application>Microsoft Office PowerPoint</Application>
  <PresentationFormat>Panorámica</PresentationFormat>
  <Paragraphs>162</Paragraphs>
  <Slides>25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Symbol</vt:lpstr>
      <vt:lpstr>Times New Roman</vt:lpstr>
      <vt:lpstr>Tema de Office</vt:lpstr>
      <vt:lpstr>Fundamentación de la Carrera de  Técnico Universitario en Terapia Funcional</vt:lpstr>
      <vt:lpstr>   Marco socio-profesional</vt:lpstr>
      <vt:lpstr>1. Contextualización de la Carrera:</vt:lpstr>
      <vt:lpstr>IMPACTO DE TERAPIA FUNCIONAL EN HONDURAS</vt:lpstr>
      <vt:lpstr>1.3. ¿Cuál ha sido la evolución histórica de la profesión en el país?  </vt:lpstr>
      <vt:lpstr>1.4 ¿A qué ha respondido la profesión?  </vt:lpstr>
      <vt:lpstr>1.5 ¿Qué problemas se busca resolver con estos profesionales?</vt:lpstr>
      <vt:lpstr>1.6.  ¿Cuál ha sido la historia de la formación de los profesionales en nuestro país? </vt:lpstr>
      <vt:lpstr>1.7. ¿A qué han respondido los diferentes planes de formación que ha tenido el país para esta disciplina?  </vt:lpstr>
      <vt:lpstr>1.8. ¿Qué experiencias de formación se han desarrollado en el país y en la región en esta área?</vt:lpstr>
      <vt:lpstr>1.9 ¿Cuáles nuevos retos le plantea el país y la región a la disciplina y la profesión?</vt:lpstr>
      <vt:lpstr>1.10 ¿Qué espera el país que aporte esta disciplina al desarrollo humano sostenible nacional?</vt:lpstr>
      <vt:lpstr>1.11 ¿Qué características profesionales espera la institución educativa fomentar de acuerdo con sus fines y principios?</vt:lpstr>
      <vt:lpstr>2. Justificación </vt:lpstr>
      <vt:lpstr>2.3 ¿Qué problemas sociales ayuda a resolver esta profesión?</vt:lpstr>
      <vt:lpstr>2.4 ¿Cuáles son las necesidades del país y de la región a las debe responder la carrera en su nueva propuesta ?</vt:lpstr>
      <vt:lpstr>3. Caracterización profesional</vt:lpstr>
      <vt:lpstr>3.2 ¿Qué hace el profesional o la profesional de esta disciplina?</vt:lpstr>
      <vt:lpstr>3.3 ¿Cuáles son las prácticas dominantes, emergentes y decadentes de esta profesión?</vt:lpstr>
      <vt:lpstr>3.4 ¿A qué responde que estas prácticas se hayan constituido como dominantes, decadentes o emergentes?</vt:lpstr>
      <vt:lpstr>3.5 ¿Qué nuevos campos de inserción podría tener en el futuro esta profesión?</vt:lpstr>
      <vt:lpstr>3.6 ¿Cuáles son los problemas que tiene la profesión?</vt:lpstr>
      <vt:lpstr>3.7 ¿Cuáles son las práctica posible y deseables?</vt:lpstr>
      <vt:lpstr>3.8 ¿Cuáles son las áreas/ campos de acción y esferas de actuación de los profesionales graduados de esta carrera?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Definición del Perfil de Egreso del graduado de las carreras de Terapia Funcional</dc:title>
  <dc:creator>Usuario de Windows</dc:creator>
  <cp:lastModifiedBy>Sitio Vicerrectoría Académica</cp:lastModifiedBy>
  <cp:revision>27</cp:revision>
  <dcterms:created xsi:type="dcterms:W3CDTF">2018-10-25T16:19:23Z</dcterms:created>
  <dcterms:modified xsi:type="dcterms:W3CDTF">2018-10-26T15:16:37Z</dcterms:modified>
</cp:coreProperties>
</file>